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04" r:id="rId2"/>
  </p:sldMasterIdLst>
  <p:notesMasterIdLst>
    <p:notesMasterId r:id="rId21"/>
  </p:notesMasterIdLst>
  <p:sldIdLst>
    <p:sldId id="257" r:id="rId3"/>
    <p:sldId id="2134805291" r:id="rId4"/>
    <p:sldId id="258" r:id="rId5"/>
    <p:sldId id="259" r:id="rId6"/>
    <p:sldId id="260" r:id="rId7"/>
    <p:sldId id="261" r:id="rId8"/>
    <p:sldId id="2134805293" r:id="rId9"/>
    <p:sldId id="2134805294" r:id="rId10"/>
    <p:sldId id="263" r:id="rId11"/>
    <p:sldId id="264" r:id="rId12"/>
    <p:sldId id="2134805295" r:id="rId13"/>
    <p:sldId id="2134805296" r:id="rId14"/>
    <p:sldId id="2134805297" r:id="rId15"/>
    <p:sldId id="266" r:id="rId16"/>
    <p:sldId id="2134805290" r:id="rId17"/>
    <p:sldId id="2134805286" r:id="rId18"/>
    <p:sldId id="2134805287" r:id="rId19"/>
    <p:sldId id="2134805292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Nokia Pure Headline" panose="020B0504040602060303" pitchFamily="34" charset="0"/>
      <p:regular r:id="rId26"/>
      <p:bold r:id="rId27"/>
    </p:embeddedFont>
    <p:embeddedFont>
      <p:font typeface="Nokia Pure Headline Light" panose="020B0304040602060303" pitchFamily="34" charset="0"/>
      <p:regular r:id="rId28"/>
    </p:embeddedFont>
    <p:embeddedFont>
      <p:font typeface="Nokia Pure Headline Ultra Light" panose="020B0204040602060303" pitchFamily="34" charset="0"/>
      <p:regular r:id="rId29"/>
    </p:embeddedFont>
    <p:embeddedFont>
      <p:font typeface="Nokia Pure Text" panose="020B0504040602060303" pitchFamily="34" charset="0"/>
      <p:regular r:id="rId30"/>
      <p:bold r:id="rId31"/>
    </p:embeddedFont>
    <p:embeddedFont>
      <p:font typeface="Nokia Pure Text Light" panose="020B0304040602060303" pitchFamily="34" charset="0"/>
      <p:regular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Ultra" panose="02060505000000020004" pitchFamily="18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i/5fDXp6fvUChyeCGhp0tGspYE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08"/>
    <p:restoredTop sz="65654"/>
  </p:normalViewPr>
  <p:slideViewPr>
    <p:cSldViewPr snapToGrid="0">
      <p:cViewPr varScale="1">
        <p:scale>
          <a:sx n="92" d="100"/>
          <a:sy n="92" d="100"/>
        </p:scale>
        <p:origin x="19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google.com/earth-engine/guides/arrays_intro" TargetMode="External"/><Relationship Id="rId3" Type="http://schemas.openxmlformats.org/officeDocument/2006/relationships/hyperlink" Target="https://developers.google.com/earth-engine/guides/image_overview" TargetMode="External"/><Relationship Id="rId7" Type="http://schemas.openxmlformats.org/officeDocument/2006/relationships/hyperlink" Target="https://developers.google.com/earth-engine/guides/feature_collection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evelopers.google.com/earth-engine/guides/ic_creating" TargetMode="External"/><Relationship Id="rId5" Type="http://schemas.openxmlformats.org/officeDocument/2006/relationships/hyperlink" Target="https://developers.google.com/earth-engine/guides/geometries" TargetMode="External"/><Relationship Id="rId10" Type="http://schemas.openxmlformats.org/officeDocument/2006/relationships/hyperlink" Target="https://developers.google.com/earth-engine/guides/client_server" TargetMode="External"/><Relationship Id="rId4" Type="http://schemas.openxmlformats.org/officeDocument/2006/relationships/hyperlink" Target="https://developers.google.com/earth-engine/guides/features" TargetMode="External"/><Relationship Id="rId9" Type="http://schemas.openxmlformats.org/officeDocument/2006/relationships/hyperlink" Target="https://developers.google.com/earth-engine/tutorials/tutorial_js_01" TargetMode="External"/></Relationships>
</file>

<file path=ppt/notesSlides/_rels/notes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google.com/earth-engine/guides/arrays_intro" TargetMode="External"/><Relationship Id="rId3" Type="http://schemas.openxmlformats.org/officeDocument/2006/relationships/hyperlink" Target="https://developers.google.com/earth-engine/guides/image_overview" TargetMode="External"/><Relationship Id="rId7" Type="http://schemas.openxmlformats.org/officeDocument/2006/relationships/hyperlink" Target="https://developers.google.com/earth-engine/guides/feature_collection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evelopers.google.com/earth-engine/guides/ic_creating" TargetMode="External"/><Relationship Id="rId5" Type="http://schemas.openxmlformats.org/officeDocument/2006/relationships/hyperlink" Target="https://developers.google.com/earth-engine/guides/geometries" TargetMode="External"/><Relationship Id="rId10" Type="http://schemas.openxmlformats.org/officeDocument/2006/relationships/hyperlink" Target="https://developers.google.com/earth-engine/guides/client_server" TargetMode="External"/><Relationship Id="rId4" Type="http://schemas.openxmlformats.org/officeDocument/2006/relationships/hyperlink" Target="https://developers.google.com/earth-engine/guides/features" TargetMode="External"/><Relationship Id="rId9" Type="http://schemas.openxmlformats.org/officeDocument/2006/relationships/hyperlink" Target="https://developers.google.com/earth-engine/tutorials/tutorial_js_01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5072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7977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277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developers.google.com</a:t>
            </a:r>
            <a:r>
              <a:rPr lang="en-US" dirty="0"/>
              <a:t>/earth-engine/datasets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D4EF5B-ECC8-43EE-A509-D601DDF42A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8362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he two most fundamental geographic data structures in Earth Engine are 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3"/>
              </a:rPr>
              <a:t>Image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and 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4"/>
              </a:rPr>
              <a:t>Feature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corresponding to raster and vector data types, respectively. Images are composed of bands and a dictionary of properties. Features are composed of a 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5"/>
              </a:rPr>
              <a:t>Geometry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and a dictionary of properties. A stack of images (e.g. an image time series) is handled by an 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6"/>
              </a:rPr>
              <a:t>ImageCollection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A collection of features is handled by a 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7"/>
              </a:rPr>
              <a:t>FeatureCollection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Other fundamental data structures in Earth Engine include Dictionary, List, 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8"/>
              </a:rPr>
              <a:t>Array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 Date, Number and String (learn more about basic data types from 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9"/>
              </a:rPr>
              <a:t>this tutorial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It is important to remember that these are all </a:t>
            </a:r>
            <a:r>
              <a:rPr lang="en-GB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server-side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objects and are not manipulated the same way as client-side JavaScript objects are (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10"/>
              </a:rPr>
              <a:t>learn more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).</a:t>
            </a:r>
          </a:p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72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he two most fundamental geographic data structures in Earth Engine are 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3"/>
              </a:rPr>
              <a:t>Image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and 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4"/>
              </a:rPr>
              <a:t>Feature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corresponding to raster and vector data types, respectively. Images are composed of bands and a dictionary of properties. Features are composed of a 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5"/>
              </a:rPr>
              <a:t>Geometry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and a dictionary of properties. A stack of images (e.g. an image time series) is handled by an 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6"/>
              </a:rPr>
              <a:t>ImageCollection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A collection of features is handled by a 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7"/>
              </a:rPr>
              <a:t>FeatureCollection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Other fundamental data structures in Earth Engine include Dictionary, List, 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8"/>
              </a:rPr>
              <a:t>Array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 Date, Number and String (learn more about basic data types from 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9"/>
              </a:rPr>
              <a:t>this tutorial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It is important to remember that these are all </a:t>
            </a:r>
            <a:r>
              <a:rPr lang="en-GB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server-side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objects and are not manipulated the same way as client-side JavaScript objects are (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10"/>
              </a:rPr>
              <a:t>learn more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).</a:t>
            </a:r>
          </a:p>
          <a:p>
            <a:pPr algn="l"/>
            <a:endParaRPr lang="en-GB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https://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developers.google.com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/earth-engine/guides/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getstarted</a:t>
            </a:r>
            <a:endParaRPr lang="en-GB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GB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GB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22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6309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940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png"/><Relationship Id="rId4" Type="http://schemas.openxmlformats.org/officeDocument/2006/relationships/image" Target="../media/image24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png"/><Relationship Id="rId4" Type="http://schemas.openxmlformats.org/officeDocument/2006/relationships/image" Target="../media/image24.sv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png"/><Relationship Id="rId4" Type="http://schemas.openxmlformats.org/officeDocument/2006/relationships/image" Target="../media/image24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png"/><Relationship Id="rId4" Type="http://schemas.openxmlformats.org/officeDocument/2006/relationships/image" Target="../media/image26.sv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png"/><Relationship Id="rId4" Type="http://schemas.openxmlformats.org/officeDocument/2006/relationships/image" Target="../media/image26.sv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png"/><Relationship Id="rId4" Type="http://schemas.openxmlformats.org/officeDocument/2006/relationships/image" Target="../media/image26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nk">
  <p:cSld name="4 Pi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3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3"/>
          <p:cNvSpPr txBox="1">
            <a:spLocks noGrp="1"/>
          </p:cNvSpPr>
          <p:nvPr>
            <p:ph type="body" idx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14" name="Google Shape;14;p13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15;p13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" name="Google Shape;16;p13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" name="Google Shape;17;p1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.2 Title">
  <p:cSld name="1_1.2 Titl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accent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105" name="Google Shape;105;p23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" name="Google Shape;106;p23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7" name="Google Shape;107;p23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8" name="Google Shape;108;p23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8" y="4619501"/>
            <a:ext cx="759682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Oran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34BF0FE-66B0-30DC-7C7E-0C60AC6208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915CB6A6-17E7-3E33-E841-80BBD7036B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Divider pages </a:t>
            </a:r>
            <a:br>
              <a:rPr lang="en-US" noProof="0"/>
            </a:br>
            <a:r>
              <a:rPr lang="en-US" noProof="0"/>
              <a:t>or large quotes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ADD582-662A-968D-5C24-5CA64213D2B3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5F3FD1C-6350-9A05-9CDB-7BB8B8E7A007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2A125E-82E9-339B-8DD3-4F99BEB92E0B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17D3F80D-5C28-6DFD-0EBA-3C78C0C42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6F59066-E354-0DB8-7A40-51C8099A5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8689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u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2F98BFE0-FEAC-1333-6BF5-7907903B2D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2755F71-C8DF-BEE3-C54C-12DECC4F97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Divider pages </a:t>
            </a:r>
            <a:br>
              <a:rPr lang="en-US" noProof="0"/>
            </a:br>
            <a:r>
              <a:rPr lang="en-US" noProof="0"/>
              <a:t>or large quotes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713A89-53EE-064B-A22B-BEF22E8A423C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CE94F9F-2BD2-F9A5-9E54-07CF4258A965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CF6175-9699-E7CE-E715-F09EA01BC759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94D4D419-E0F3-2260-2C17-B30C90428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2DD183D-1C4C-601F-AC8C-AE279C8AC7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5980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1ACC9534-D4F4-B471-C3A8-8380F72B34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02A8A8-2DC6-BFA7-0597-B3A0E2C7AC23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D8CED17-0DB9-2715-7150-DBF236275C4B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158F57-86DC-B003-644B-932675851596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396E0D0B-5511-E73A-4166-3C440265E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2755F71-C8DF-BEE3-C54C-12DECC4F97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Divider pages </a:t>
            </a:r>
            <a:br>
              <a:rPr lang="en-US" noProof="0"/>
            </a:br>
            <a:r>
              <a:rPr lang="en-US" noProof="0"/>
              <a:t>or large quotes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E58E77E-607A-B10C-6A1E-1FDCC493B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8791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Green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0EF89375-E21D-F63F-06A8-C59355F125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9E78FDF-FE2F-DEE3-08DC-EAF845D8C4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97" y="1648984"/>
            <a:ext cx="3797981" cy="18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1444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lue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39F40A4-C4FE-CE81-4DDE-1096BF05B1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D25E4EF-E5A6-5E02-E7FC-1BA3968602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97" y="1648984"/>
            <a:ext cx="3797981" cy="18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8819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21011232-FEC1-556E-5D81-2627C46F6D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A2DC66FE-5070-0474-3ACB-5E76E8A70E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97" y="1648984"/>
            <a:ext cx="3797981" cy="18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6688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lue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3465075C-3A04-8F21-2D96-F11146239A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A20882D-5CF0-D10A-DFCB-011776BE6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97" y="1648984"/>
            <a:ext cx="3797981" cy="18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04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Orange r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AC7C13A4-489B-3211-82FF-868A0A256E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3CBE6D66-B60E-BAA8-FBD9-B9E1390566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97" y="1648984"/>
            <a:ext cx="3797981" cy="18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2273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lue g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3A71822B-C712-A4E6-919B-405BA7F21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148F63B-E82B-1B0C-3519-24CB42BE76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97" y="1648984"/>
            <a:ext cx="3797981" cy="18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0078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08FFEE3-9429-FB20-94DA-036B3BA28A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353767D4-98C7-7094-4D88-A802106CBD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97" y="1648984"/>
            <a:ext cx="3797981" cy="18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1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1.2 Title">
  <p:cSld name="6_1.2 Titl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>
            <a:spLocks noGrp="1"/>
          </p:cNvSpPr>
          <p:nvPr>
            <p:ph type="media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body" idx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accent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4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113" name="Google Shape;113;p24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" name="Google Shape;114;p24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24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6" name="Google Shape;116;p2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8" y="4619501"/>
            <a:ext cx="759682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 White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315BAD7-0771-5A3C-7E43-3CAC6653E2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028" y="1648984"/>
            <a:ext cx="3798370" cy="18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13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6 Half image">
  <p:cSld name="1.6 Half image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>
            <a:spLocks noGrp="1"/>
          </p:cNvSpPr>
          <p:nvPr>
            <p:ph type="body" idx="1"/>
          </p:nvPr>
        </p:nvSpPr>
        <p:spPr>
          <a:xfrm>
            <a:off x="417599" y="395946"/>
            <a:ext cx="378890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25"/>
          <p:cNvSpPr txBox="1">
            <a:spLocks noGrp="1"/>
          </p:cNvSpPr>
          <p:nvPr>
            <p:ph type="body" idx="2"/>
          </p:nvPr>
        </p:nvSpPr>
        <p:spPr>
          <a:xfrm>
            <a:off x="417599" y="764520"/>
            <a:ext cx="378890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5"/>
          <p:cNvSpPr>
            <a:spLocks noGrp="1"/>
          </p:cNvSpPr>
          <p:nvPr>
            <p:ph type="pic" idx="3"/>
          </p:nvPr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21" name="Google Shape;121;p25"/>
          <p:cNvSpPr txBox="1">
            <a:spLocks noGrp="1"/>
          </p:cNvSpPr>
          <p:nvPr>
            <p:ph type="body" idx="4"/>
          </p:nvPr>
        </p:nvSpPr>
        <p:spPr>
          <a:xfrm>
            <a:off x="417338" y="1260000"/>
            <a:ext cx="3788901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5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123" name="Google Shape;123;p25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p25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25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6" name="Google Shape;126;p25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7 Half Blue-black">
  <p:cSld name="1.7 Half Blue-blac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/>
          <p:nvPr/>
        </p:nvSpPr>
        <p:spPr>
          <a:xfrm>
            <a:off x="4572000" y="0"/>
            <a:ext cx="4571999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6"/>
          <p:cNvSpPr txBox="1">
            <a:spLocks noGrp="1"/>
          </p:cNvSpPr>
          <p:nvPr>
            <p:ph type="body" idx="1"/>
          </p:nvPr>
        </p:nvSpPr>
        <p:spPr>
          <a:xfrm>
            <a:off x="417599" y="395946"/>
            <a:ext cx="378890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2"/>
          </p:nvPr>
        </p:nvSpPr>
        <p:spPr>
          <a:xfrm>
            <a:off x="417599" y="764520"/>
            <a:ext cx="378890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body" idx="3"/>
          </p:nvPr>
        </p:nvSpPr>
        <p:spPr>
          <a:xfrm>
            <a:off x="417338" y="1260000"/>
            <a:ext cx="3788901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26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133" name="Google Shape;133;p26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26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6" name="Google Shape;136;p2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.6 Half image">
  <p:cSld name="1_1.6 Half imag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>
            <a:spLocks noGrp="1"/>
          </p:cNvSpPr>
          <p:nvPr>
            <p:ph type="pic" idx="2"/>
          </p:nvPr>
        </p:nvSpPr>
        <p:spPr>
          <a:xfrm>
            <a:off x="3096000" y="0"/>
            <a:ext cx="604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39" name="Google Shape;139;p27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240206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3"/>
          </p:nvPr>
        </p:nvSpPr>
        <p:spPr>
          <a:xfrm>
            <a:off x="417600" y="764520"/>
            <a:ext cx="240206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body" idx="4"/>
          </p:nvPr>
        </p:nvSpPr>
        <p:spPr>
          <a:xfrm>
            <a:off x="417339" y="1260000"/>
            <a:ext cx="2402061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7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143" name="Google Shape;143;p27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27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5" name="Google Shape;145;p27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6" name="Google Shape;146;p27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.7 Half Blue-black">
  <p:cSld name="1_1.7 Half Blue-blac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/>
          <p:nvPr/>
        </p:nvSpPr>
        <p:spPr>
          <a:xfrm>
            <a:off x="3096000" y="0"/>
            <a:ext cx="604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8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240206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240206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3"/>
          </p:nvPr>
        </p:nvSpPr>
        <p:spPr>
          <a:xfrm>
            <a:off x="417339" y="1260000"/>
            <a:ext cx="2402061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8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153" name="Google Shape;153;p28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8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5" name="Google Shape;155;p28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6" name="Google Shape;156;p28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.1 Blank">
  <p:cSld name="1_1.1 Blank">
    <p:bg>
      <p:bgPr>
        <a:solidFill>
          <a:schemeClr val="dk2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159" name="Google Shape;159;p29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" name="Google Shape;160;p29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1" name="Google Shape;161;p29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2" name="Google Shape;162;p29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1.2 Title">
  <p:cSld name="2_1.2 Title">
    <p:bg>
      <p:bgPr>
        <a:solidFill>
          <a:schemeClr val="dk2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30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167" name="Google Shape;167;p30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30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9" name="Google Shape;169;p30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0" name="Google Shape;170;p30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.3 Text">
  <p:cSld name="1_1.3 Text">
    <p:bg>
      <p:bgPr>
        <a:solidFill>
          <a:schemeClr val="dk2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body" idx="3"/>
          </p:nvPr>
        </p:nvSpPr>
        <p:spPr>
          <a:xfrm>
            <a:off x="417338" y="1260000"/>
            <a:ext cx="83088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31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176" name="Google Shape;176;p31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" name="Google Shape;177;p31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8" name="Google Shape;178;p31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9" name="Google Shape;179;p31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1.4 Bulletpoint text">
  <p:cSld name="4_1.4 Bulletpoint text">
    <p:bg>
      <p:bgPr>
        <a:solidFill>
          <a:schemeClr val="dk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32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32"/>
          <p:cNvSpPr txBox="1">
            <a:spLocks noGrp="1"/>
          </p:cNvSpPr>
          <p:nvPr>
            <p:ph type="body" idx="3"/>
          </p:nvPr>
        </p:nvSpPr>
        <p:spPr>
          <a:xfrm>
            <a:off x="417338" y="1260000"/>
            <a:ext cx="83088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32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185" name="Google Shape;185;p32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" name="Google Shape;186;p32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7" name="Google Shape;187;p32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8" name="Google Shape;188;p32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2 Title">
  <p:cSld name="1.2 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14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22" name="Google Shape;22;p14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23;p14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4;p14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" name="Google Shape;25;p1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8" y="4619501"/>
            <a:ext cx="759682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1.4 Bulletpoint text">
  <p:cSld name="5_1.4 Bulletpoint text">
    <p:bg>
      <p:bgPr>
        <a:solidFill>
          <a:schemeClr val="dk2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body" idx="3"/>
          </p:nvPr>
        </p:nvSpPr>
        <p:spPr>
          <a:xfrm>
            <a:off x="417338" y="1260000"/>
            <a:ext cx="40680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body" idx="4"/>
          </p:nvPr>
        </p:nvSpPr>
        <p:spPr>
          <a:xfrm>
            <a:off x="4658664" y="1260000"/>
            <a:ext cx="40680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33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195" name="Google Shape;195;p33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33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7" name="Google Shape;197;p33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8" name="Google Shape;198;p33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1.4 Bulletpoint text">
  <p:cSld name="6_1.4 Bulletpoint text">
    <p:bg>
      <p:bgPr>
        <a:solidFill>
          <a:schemeClr val="dk2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34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body" idx="3"/>
          </p:nvPr>
        </p:nvSpPr>
        <p:spPr>
          <a:xfrm>
            <a:off x="417338" y="1260000"/>
            <a:ext cx="27000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Google Shape;203;p34"/>
          <p:cNvSpPr txBox="1">
            <a:spLocks noGrp="1"/>
          </p:cNvSpPr>
          <p:nvPr>
            <p:ph type="body" idx="4"/>
          </p:nvPr>
        </p:nvSpPr>
        <p:spPr>
          <a:xfrm>
            <a:off x="3222000" y="1260000"/>
            <a:ext cx="27000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34"/>
          <p:cNvSpPr txBox="1">
            <a:spLocks noGrp="1"/>
          </p:cNvSpPr>
          <p:nvPr>
            <p:ph type="body" idx="5"/>
          </p:nvPr>
        </p:nvSpPr>
        <p:spPr>
          <a:xfrm>
            <a:off x="6026662" y="1260000"/>
            <a:ext cx="2697658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34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206" name="Google Shape;206;p34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" name="Google Shape;207;p34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" name="Google Shape;208;p34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9" name="Google Shape;209;p3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1.4 Bulletpoint text">
  <p:cSld name="7_1.4 Bulletpoint text">
    <p:bg>
      <p:bgPr>
        <a:solidFill>
          <a:schemeClr val="dk2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35"/>
          <p:cNvSpPr txBox="1">
            <a:spLocks noGrp="1"/>
          </p:cNvSpPr>
          <p:nvPr>
            <p:ph type="body" idx="3"/>
          </p:nvPr>
        </p:nvSpPr>
        <p:spPr>
          <a:xfrm>
            <a:off x="417338" y="1260000"/>
            <a:ext cx="19800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35"/>
          <p:cNvSpPr txBox="1">
            <a:spLocks noGrp="1"/>
          </p:cNvSpPr>
          <p:nvPr>
            <p:ph type="body" idx="4"/>
          </p:nvPr>
        </p:nvSpPr>
        <p:spPr>
          <a:xfrm>
            <a:off x="2526332" y="1260000"/>
            <a:ext cx="19800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35"/>
          <p:cNvSpPr txBox="1">
            <a:spLocks noGrp="1"/>
          </p:cNvSpPr>
          <p:nvPr>
            <p:ph type="body" idx="5"/>
          </p:nvPr>
        </p:nvSpPr>
        <p:spPr>
          <a:xfrm>
            <a:off x="4635326" y="1260000"/>
            <a:ext cx="19800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" name="Google Shape;216;p35"/>
          <p:cNvSpPr txBox="1">
            <a:spLocks noGrp="1"/>
          </p:cNvSpPr>
          <p:nvPr>
            <p:ph type="body" idx="6"/>
          </p:nvPr>
        </p:nvSpPr>
        <p:spPr>
          <a:xfrm>
            <a:off x="6744320" y="1260000"/>
            <a:ext cx="19800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35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218" name="Google Shape;218;p35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" name="Google Shape;219;p35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0" name="Google Shape;220;p35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1" name="Google Shape;221;p35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.5 Numbered text">
  <p:cSld name="1_1.5 Numbered text">
    <p:bg>
      <p:bgPr>
        <a:solidFill>
          <a:schemeClr val="dk2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36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36"/>
          <p:cNvSpPr txBox="1">
            <a:spLocks noGrp="1"/>
          </p:cNvSpPr>
          <p:nvPr>
            <p:ph type="body" idx="3"/>
          </p:nvPr>
        </p:nvSpPr>
        <p:spPr>
          <a:xfrm>
            <a:off x="417600" y="1260000"/>
            <a:ext cx="83088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 startAt="2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 startAt="3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 startAt="4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 startAt="5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36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227" name="Google Shape;227;p36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8" name="Google Shape;228;p36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9" name="Google Shape;229;p36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0" name="Google Shape;230;p3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1.2 Title">
  <p:cSld name="3_1.2 Title">
    <p:bg>
      <p:bgPr>
        <a:solidFill>
          <a:schemeClr val="dk2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>
            <a:spLocks noGrp="1"/>
          </p:cNvSpPr>
          <p:nvPr>
            <p:ph type="body" idx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37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234" name="Google Shape;234;p37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5" name="Google Shape;235;p37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6" name="Google Shape;236;p37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7" name="Google Shape;237;p37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1.2 Title">
  <p:cSld name="4_1.2 Title">
    <p:bg>
      <p:bgPr>
        <a:solidFill>
          <a:schemeClr val="dk2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>
            <a:spLocks noGrp="1"/>
          </p:cNvSpPr>
          <p:nvPr>
            <p:ph type="media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" name="Google Shape;240;p38"/>
          <p:cNvSpPr txBox="1">
            <a:spLocks noGrp="1"/>
          </p:cNvSpPr>
          <p:nvPr>
            <p:ph type="body" idx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8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242" name="Google Shape;242;p38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38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38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45" name="Google Shape;245;p38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1.7 Half Blue-black">
  <p:cSld name="2_1.7 Half Blue-black">
    <p:bg>
      <p:bgPr>
        <a:solidFill>
          <a:schemeClr val="dk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/>
          <p:nvPr/>
        </p:nvSpPr>
        <p:spPr>
          <a:xfrm>
            <a:off x="4572000" y="0"/>
            <a:ext cx="4571999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72000" tIns="72000" rIns="72000" bIns="7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9"/>
          <p:cNvSpPr txBox="1">
            <a:spLocks noGrp="1"/>
          </p:cNvSpPr>
          <p:nvPr>
            <p:ph type="ftr" idx="11"/>
          </p:nvPr>
        </p:nvSpPr>
        <p:spPr>
          <a:xfrm>
            <a:off x="1504610" y="4873695"/>
            <a:ext cx="2880000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body" idx="1"/>
          </p:nvPr>
        </p:nvSpPr>
        <p:spPr>
          <a:xfrm>
            <a:off x="417599" y="395946"/>
            <a:ext cx="378890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Google Shape;250;p39"/>
          <p:cNvSpPr txBox="1">
            <a:spLocks noGrp="1"/>
          </p:cNvSpPr>
          <p:nvPr>
            <p:ph type="body" idx="2"/>
          </p:nvPr>
        </p:nvSpPr>
        <p:spPr>
          <a:xfrm>
            <a:off x="417599" y="764520"/>
            <a:ext cx="378890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" name="Google Shape;251;p39"/>
          <p:cNvSpPr txBox="1">
            <a:spLocks noGrp="1"/>
          </p:cNvSpPr>
          <p:nvPr>
            <p:ph type="body" idx="3"/>
          </p:nvPr>
        </p:nvSpPr>
        <p:spPr>
          <a:xfrm>
            <a:off x="417338" y="1260000"/>
            <a:ext cx="3788901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39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253" name="Google Shape;253;p39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Google Shape;254;p39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5" name="Google Shape;255;p39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1.6 Half image">
  <p:cSld name="3_1.6 Half image">
    <p:bg>
      <p:bgPr>
        <a:solidFill>
          <a:schemeClr val="dk2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>
            <a:spLocks noGrp="1"/>
          </p:cNvSpPr>
          <p:nvPr>
            <p:ph type="pic" idx="2"/>
          </p:nvPr>
        </p:nvSpPr>
        <p:spPr>
          <a:xfrm>
            <a:off x="3096000" y="0"/>
            <a:ext cx="6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258" name="Google Shape;258;p40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240206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40"/>
          <p:cNvSpPr txBox="1">
            <a:spLocks noGrp="1"/>
          </p:cNvSpPr>
          <p:nvPr>
            <p:ph type="body" idx="3"/>
          </p:nvPr>
        </p:nvSpPr>
        <p:spPr>
          <a:xfrm>
            <a:off x="417600" y="764520"/>
            <a:ext cx="240206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40"/>
          <p:cNvSpPr txBox="1">
            <a:spLocks noGrp="1"/>
          </p:cNvSpPr>
          <p:nvPr>
            <p:ph type="body" idx="4"/>
          </p:nvPr>
        </p:nvSpPr>
        <p:spPr>
          <a:xfrm>
            <a:off x="417339" y="1260000"/>
            <a:ext cx="2402061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40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262" name="Google Shape;262;p40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" name="Google Shape;263;p40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4" name="Google Shape;264;p40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65" name="Google Shape;265;p40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1.7 Half Blue-black">
  <p:cSld name="3_1.7 Half Blue-black">
    <p:bg>
      <p:bgPr>
        <a:solidFill>
          <a:schemeClr val="dk2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/>
          <p:nvPr/>
        </p:nvSpPr>
        <p:spPr>
          <a:xfrm>
            <a:off x="3096000" y="0"/>
            <a:ext cx="6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72000" tIns="72000" rIns="72000" bIns="7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1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240206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Google Shape;269;p41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240206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41"/>
          <p:cNvSpPr txBox="1">
            <a:spLocks noGrp="1"/>
          </p:cNvSpPr>
          <p:nvPr>
            <p:ph type="body" idx="3"/>
          </p:nvPr>
        </p:nvSpPr>
        <p:spPr>
          <a:xfrm>
            <a:off x="417339" y="1260000"/>
            <a:ext cx="2402061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41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272" name="Google Shape;272;p41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3" name="Google Shape;273;p41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4" name="Google Shape;274;p41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5" name="Google Shape;275;p41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N Blue green">
  <p:cSld name="3 N Blue green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2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144400" cy="5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5292671" y="701061"/>
            <a:ext cx="3433727" cy="124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0" name="Google Shape;280;p42"/>
          <p:cNvSpPr txBox="1">
            <a:spLocks noGrp="1"/>
          </p:cNvSpPr>
          <p:nvPr>
            <p:ph type="body" idx="1"/>
          </p:nvPr>
        </p:nvSpPr>
        <p:spPr>
          <a:xfrm>
            <a:off x="5292671" y="2126098"/>
            <a:ext cx="3433727" cy="5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" name="Google Shape;281;p42"/>
          <p:cNvSpPr txBox="1"/>
          <p:nvPr/>
        </p:nvSpPr>
        <p:spPr>
          <a:xfrm>
            <a:off x="5553597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282" name="Google Shape;282;p42"/>
          <p:cNvSpPr txBox="1"/>
          <p:nvPr/>
        </p:nvSpPr>
        <p:spPr>
          <a:xfrm>
            <a:off x="5292671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" name="Google Shape;283;p42"/>
          <p:cNvCxnSpPr/>
          <p:nvPr/>
        </p:nvCxnSpPr>
        <p:spPr>
          <a:xfrm>
            <a:off x="6274196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4" name="Google Shape;284;p42"/>
          <p:cNvSpPr txBox="1">
            <a:spLocks noGrp="1"/>
          </p:cNvSpPr>
          <p:nvPr>
            <p:ph type="ftr" idx="11"/>
          </p:nvPr>
        </p:nvSpPr>
        <p:spPr>
          <a:xfrm>
            <a:off x="6378179" y="4858555"/>
            <a:ext cx="2592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85" name="Google Shape;285;p42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5987" y="3965288"/>
            <a:ext cx="1487123" cy="708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1 Blank">
  <p:cSld name="1.1 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38" name="Google Shape;38;p16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" name="Google Shape;39;p16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40;p16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1" name="Google Shape;41;p1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8" y="4619501"/>
            <a:ext cx="759682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N Purple blue">
  <p:cSld name="3 N Purple blue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3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901"/>
            <a:ext cx="5144400" cy="5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3"/>
          <p:cNvSpPr txBox="1">
            <a:spLocks noGrp="1"/>
          </p:cNvSpPr>
          <p:nvPr>
            <p:ph type="title"/>
          </p:nvPr>
        </p:nvSpPr>
        <p:spPr>
          <a:xfrm>
            <a:off x="5292671" y="701061"/>
            <a:ext cx="3433727" cy="124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0" name="Google Shape;290;p43"/>
          <p:cNvSpPr txBox="1">
            <a:spLocks noGrp="1"/>
          </p:cNvSpPr>
          <p:nvPr>
            <p:ph type="body" idx="1"/>
          </p:nvPr>
        </p:nvSpPr>
        <p:spPr>
          <a:xfrm>
            <a:off x="5292671" y="2126098"/>
            <a:ext cx="3433727" cy="5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43"/>
          <p:cNvSpPr txBox="1"/>
          <p:nvPr/>
        </p:nvSpPr>
        <p:spPr>
          <a:xfrm>
            <a:off x="5553597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292" name="Google Shape;292;p43"/>
          <p:cNvSpPr txBox="1"/>
          <p:nvPr/>
        </p:nvSpPr>
        <p:spPr>
          <a:xfrm>
            <a:off x="5292671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3" name="Google Shape;293;p43"/>
          <p:cNvCxnSpPr/>
          <p:nvPr/>
        </p:nvCxnSpPr>
        <p:spPr>
          <a:xfrm>
            <a:off x="6274196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43"/>
          <p:cNvSpPr txBox="1">
            <a:spLocks noGrp="1"/>
          </p:cNvSpPr>
          <p:nvPr>
            <p:ph type="ftr" idx="11"/>
          </p:nvPr>
        </p:nvSpPr>
        <p:spPr>
          <a:xfrm>
            <a:off x="6378179" y="4858555"/>
            <a:ext cx="2592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95" name="Google Shape;295;p43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5987" y="3965288"/>
            <a:ext cx="1487123" cy="708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N Pink">
  <p:cSld name="3 N Pink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144400" cy="5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4"/>
          <p:cNvSpPr txBox="1">
            <a:spLocks noGrp="1"/>
          </p:cNvSpPr>
          <p:nvPr>
            <p:ph type="title"/>
          </p:nvPr>
        </p:nvSpPr>
        <p:spPr>
          <a:xfrm>
            <a:off x="5292671" y="701061"/>
            <a:ext cx="3433727" cy="124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0" name="Google Shape;300;p44"/>
          <p:cNvSpPr txBox="1">
            <a:spLocks noGrp="1"/>
          </p:cNvSpPr>
          <p:nvPr>
            <p:ph type="body" idx="1"/>
          </p:nvPr>
        </p:nvSpPr>
        <p:spPr>
          <a:xfrm>
            <a:off x="5292671" y="2126098"/>
            <a:ext cx="3433727" cy="5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44"/>
          <p:cNvSpPr txBox="1"/>
          <p:nvPr/>
        </p:nvSpPr>
        <p:spPr>
          <a:xfrm>
            <a:off x="5553597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302" name="Google Shape;302;p44"/>
          <p:cNvSpPr txBox="1"/>
          <p:nvPr/>
        </p:nvSpPr>
        <p:spPr>
          <a:xfrm>
            <a:off x="5292671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3" name="Google Shape;303;p44"/>
          <p:cNvCxnSpPr/>
          <p:nvPr/>
        </p:nvCxnSpPr>
        <p:spPr>
          <a:xfrm>
            <a:off x="6274196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4" name="Google Shape;304;p44"/>
          <p:cNvSpPr txBox="1">
            <a:spLocks noGrp="1"/>
          </p:cNvSpPr>
          <p:nvPr>
            <p:ph type="ftr" idx="11"/>
          </p:nvPr>
        </p:nvSpPr>
        <p:spPr>
          <a:xfrm>
            <a:off x="6378179" y="4858555"/>
            <a:ext cx="2592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05" name="Google Shape;305;p44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5987" y="3965288"/>
            <a:ext cx="1487123" cy="708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3 N Pink">
  <p:cSld name="1_3 N Pink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/>
          <p:nvPr/>
        </p:nvSpPr>
        <p:spPr>
          <a:xfrm>
            <a:off x="0" y="0"/>
            <a:ext cx="5144400" cy="5144400"/>
          </a:xfrm>
          <a:custGeom>
            <a:avLst/>
            <a:gdLst/>
            <a:ahLst/>
            <a:cxnLst/>
            <a:rect l="l" t="t" r="r" b="b"/>
            <a:pathLst>
              <a:path w="5144400" h="5144400" extrusionOk="0">
                <a:moveTo>
                  <a:pt x="0" y="0"/>
                </a:moveTo>
                <a:lnTo>
                  <a:pt x="5144400" y="0"/>
                </a:lnTo>
                <a:lnTo>
                  <a:pt x="5144400" y="5144400"/>
                </a:lnTo>
                <a:lnTo>
                  <a:pt x="0" y="514440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5"/>
          <p:cNvSpPr/>
          <p:nvPr/>
        </p:nvSpPr>
        <p:spPr>
          <a:xfrm>
            <a:off x="0" y="0"/>
            <a:ext cx="5144400" cy="5144400"/>
          </a:xfrm>
          <a:custGeom>
            <a:avLst/>
            <a:gdLst/>
            <a:ahLst/>
            <a:cxnLst/>
            <a:rect l="l" t="t" r="r" b="b"/>
            <a:pathLst>
              <a:path w="5144400" h="5144400" extrusionOk="0">
                <a:moveTo>
                  <a:pt x="0" y="0"/>
                </a:moveTo>
                <a:lnTo>
                  <a:pt x="0" y="5144400"/>
                </a:lnTo>
                <a:cubicBezTo>
                  <a:pt x="0" y="5144400"/>
                  <a:pt x="794971" y="5144400"/>
                  <a:pt x="794971" y="5144400"/>
                </a:cubicBezTo>
                <a:lnTo>
                  <a:pt x="794971" y="1741594"/>
                </a:lnTo>
                <a:cubicBezTo>
                  <a:pt x="794971" y="1741594"/>
                  <a:pt x="5144400" y="5144400"/>
                  <a:pt x="5144400" y="5144400"/>
                </a:cubicBezTo>
                <a:lnTo>
                  <a:pt x="5144400" y="41428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5"/>
          <p:cNvSpPr txBox="1">
            <a:spLocks noGrp="1"/>
          </p:cNvSpPr>
          <p:nvPr>
            <p:ph type="title"/>
          </p:nvPr>
        </p:nvSpPr>
        <p:spPr>
          <a:xfrm>
            <a:off x="5292671" y="701061"/>
            <a:ext cx="3433727" cy="124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0" name="Google Shape;310;p45"/>
          <p:cNvSpPr txBox="1">
            <a:spLocks noGrp="1"/>
          </p:cNvSpPr>
          <p:nvPr>
            <p:ph type="body" idx="1"/>
          </p:nvPr>
        </p:nvSpPr>
        <p:spPr>
          <a:xfrm>
            <a:off x="5292671" y="2126098"/>
            <a:ext cx="3433727" cy="5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45"/>
          <p:cNvSpPr txBox="1"/>
          <p:nvPr/>
        </p:nvSpPr>
        <p:spPr>
          <a:xfrm>
            <a:off x="5553597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312" name="Google Shape;312;p45"/>
          <p:cNvSpPr txBox="1"/>
          <p:nvPr/>
        </p:nvSpPr>
        <p:spPr>
          <a:xfrm>
            <a:off x="5292671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" name="Google Shape;313;p45"/>
          <p:cNvCxnSpPr/>
          <p:nvPr/>
        </p:nvCxnSpPr>
        <p:spPr>
          <a:xfrm>
            <a:off x="6274196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4" name="Google Shape;314;p45"/>
          <p:cNvSpPr txBox="1">
            <a:spLocks noGrp="1"/>
          </p:cNvSpPr>
          <p:nvPr>
            <p:ph type="ftr" idx="11"/>
          </p:nvPr>
        </p:nvSpPr>
        <p:spPr>
          <a:xfrm>
            <a:off x="6378179" y="4858555"/>
            <a:ext cx="2592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15" name="Google Shape;315;p45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55987" y="3964388"/>
            <a:ext cx="1487123" cy="708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O Blue green">
  <p:cSld name="3 O Blue green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6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6"/>
          <p:cNvPicPr preferRelativeResize="0"/>
          <p:nvPr/>
        </p:nvPicPr>
        <p:blipFill rotWithShape="1">
          <a:blip r:embed="rId3">
            <a:alphaModFix/>
          </a:blip>
          <a:srcRect r="25033"/>
          <a:stretch/>
        </p:blipFill>
        <p:spPr>
          <a:xfrm>
            <a:off x="5126775" y="-4796"/>
            <a:ext cx="4017225" cy="5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6"/>
          <p:cNvSpPr txBox="1">
            <a:spLocks noGrp="1"/>
          </p:cNvSpPr>
          <p:nvPr>
            <p:ph type="title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0" name="Google Shape;320;p46"/>
          <p:cNvSpPr txBox="1">
            <a:spLocks noGrp="1"/>
          </p:cNvSpPr>
          <p:nvPr>
            <p:ph type="body" idx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46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322" name="Google Shape;322;p46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3" name="Google Shape;323;p46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4" name="Google Shape;324;p46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25" name="Google Shape;325;p4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04862" y="2256905"/>
            <a:ext cx="1487123" cy="708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O Blue pink">
  <p:cSld name="3 O Blue pink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7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7"/>
          <p:cNvPicPr preferRelativeResize="0"/>
          <p:nvPr/>
        </p:nvPicPr>
        <p:blipFill rotWithShape="1">
          <a:blip r:embed="rId3">
            <a:alphaModFix/>
          </a:blip>
          <a:srcRect r="25033"/>
          <a:stretch/>
        </p:blipFill>
        <p:spPr>
          <a:xfrm>
            <a:off x="5126775" y="-4796"/>
            <a:ext cx="4017225" cy="5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7"/>
          <p:cNvSpPr txBox="1">
            <a:spLocks noGrp="1"/>
          </p:cNvSpPr>
          <p:nvPr>
            <p:ph type="title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0" name="Google Shape;330;p47"/>
          <p:cNvSpPr txBox="1">
            <a:spLocks noGrp="1"/>
          </p:cNvSpPr>
          <p:nvPr>
            <p:ph type="body" idx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47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332" name="Google Shape;332;p47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" name="Google Shape;333;p47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4" name="Google Shape;334;p47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35" name="Google Shape;335;p47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04862" y="2256905"/>
            <a:ext cx="1487123" cy="708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O Blue green 2">
  <p:cSld name="3 O Blue green 2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8"/>
          <p:cNvPicPr preferRelativeResize="0"/>
          <p:nvPr/>
        </p:nvPicPr>
        <p:blipFill rotWithShape="1">
          <a:blip r:embed="rId3">
            <a:alphaModFix/>
          </a:blip>
          <a:srcRect r="25033"/>
          <a:stretch/>
        </p:blipFill>
        <p:spPr>
          <a:xfrm>
            <a:off x="5126775" y="-4796"/>
            <a:ext cx="4017225" cy="5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8"/>
          <p:cNvSpPr txBox="1">
            <a:spLocks noGrp="1"/>
          </p:cNvSpPr>
          <p:nvPr>
            <p:ph type="title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0" name="Google Shape;340;p48"/>
          <p:cNvSpPr txBox="1">
            <a:spLocks noGrp="1"/>
          </p:cNvSpPr>
          <p:nvPr>
            <p:ph type="body" idx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48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342" name="Google Shape;342;p48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3" name="Google Shape;343;p48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4" name="Google Shape;344;p48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5" name="Google Shape;345;p48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04862" y="2256905"/>
            <a:ext cx="1487123" cy="708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3 White title">
  <p:cSld name="1_3 White title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9"/>
          <p:cNvSpPr txBox="1">
            <a:spLocks noGrp="1"/>
          </p:cNvSpPr>
          <p:nvPr>
            <p:ph type="title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8" name="Google Shape;348;p49"/>
          <p:cNvSpPr txBox="1">
            <a:spLocks noGrp="1"/>
          </p:cNvSpPr>
          <p:nvPr>
            <p:ph type="body" idx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49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350" name="Google Shape;350;p49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1" name="Google Shape;351;p49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2" name="Google Shape;352;p49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53" name="Google Shape;353;p49" descr="Circ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r="25084"/>
          <a:stretch/>
        </p:blipFill>
        <p:spPr>
          <a:xfrm>
            <a:off x="5126775" y="-4796"/>
            <a:ext cx="40172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9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4861" y="2256904"/>
            <a:ext cx="1487123" cy="708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K Red orange">
  <p:cSld name="3 K Red orange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0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0"/>
          <p:cNvPicPr preferRelativeResize="0"/>
          <p:nvPr/>
        </p:nvPicPr>
        <p:blipFill rotWithShape="1">
          <a:blip r:embed="rId3">
            <a:alphaModFix/>
          </a:blip>
          <a:srcRect r="18818"/>
          <a:stretch/>
        </p:blipFill>
        <p:spPr>
          <a:xfrm>
            <a:off x="4967656" y="0"/>
            <a:ext cx="4176344" cy="5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0"/>
          <p:cNvSpPr txBox="1">
            <a:spLocks noGrp="1"/>
          </p:cNvSpPr>
          <p:nvPr>
            <p:ph type="title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9" name="Google Shape;359;p50"/>
          <p:cNvSpPr txBox="1">
            <a:spLocks noGrp="1"/>
          </p:cNvSpPr>
          <p:nvPr>
            <p:ph type="body" idx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" name="Google Shape;360;p50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361" name="Google Shape;361;p50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2" name="Google Shape;362;p50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3" name="Google Shape;363;p50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64" name="Google Shape;364;p50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5828" y="2256905"/>
            <a:ext cx="1487123" cy="708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K Blue">
  <p:cSld name="3 K Blue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1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1"/>
          <p:cNvPicPr preferRelativeResize="0"/>
          <p:nvPr/>
        </p:nvPicPr>
        <p:blipFill rotWithShape="1">
          <a:blip r:embed="rId3">
            <a:alphaModFix/>
          </a:blip>
          <a:srcRect r="18818"/>
          <a:stretch/>
        </p:blipFill>
        <p:spPr>
          <a:xfrm>
            <a:off x="4967656" y="0"/>
            <a:ext cx="4176344" cy="5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1"/>
          <p:cNvSpPr txBox="1">
            <a:spLocks noGrp="1"/>
          </p:cNvSpPr>
          <p:nvPr>
            <p:ph type="title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9" name="Google Shape;369;p51"/>
          <p:cNvSpPr txBox="1">
            <a:spLocks noGrp="1"/>
          </p:cNvSpPr>
          <p:nvPr>
            <p:ph type="body" idx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51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371" name="Google Shape;371;p51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2" name="Google Shape;372;p51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3" name="Google Shape;373;p51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74" name="Google Shape;374;p51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5828" y="2256905"/>
            <a:ext cx="1487123" cy="708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K Pink">
  <p:cSld name="3 K Pink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2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2"/>
          <p:cNvPicPr preferRelativeResize="0"/>
          <p:nvPr/>
        </p:nvPicPr>
        <p:blipFill rotWithShape="1">
          <a:blip r:embed="rId3">
            <a:alphaModFix/>
          </a:blip>
          <a:srcRect r="18818"/>
          <a:stretch/>
        </p:blipFill>
        <p:spPr>
          <a:xfrm>
            <a:off x="4967656" y="0"/>
            <a:ext cx="4176344" cy="5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52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381" name="Google Shape;381;p52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2" name="Google Shape;382;p52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3" name="Google Shape;383;p52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84" name="Google Shape;384;p52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5828" y="2256905"/>
            <a:ext cx="1487123" cy="708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3 Text">
  <p:cSld name="1.3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3"/>
          </p:nvPr>
        </p:nvSpPr>
        <p:spPr>
          <a:xfrm>
            <a:off x="417338" y="1260000"/>
            <a:ext cx="83088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7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47" name="Google Shape;47;p17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" name="Google Shape;48;p17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" name="Google Shape;49;p17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0" name="Google Shape;50;p17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8" y="4619501"/>
            <a:ext cx="759682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White title">
  <p:cSld name="3 White title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3"/>
          <p:cNvPicPr preferRelativeResize="0"/>
          <p:nvPr/>
        </p:nvPicPr>
        <p:blipFill rotWithShape="1">
          <a:blip r:embed="rId2">
            <a:alphaModFix/>
          </a:blip>
          <a:srcRect r="18798"/>
          <a:stretch/>
        </p:blipFill>
        <p:spPr>
          <a:xfrm>
            <a:off x="4966626" y="0"/>
            <a:ext cx="4177374" cy="5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3"/>
          <p:cNvSpPr txBox="1">
            <a:spLocks noGrp="1"/>
          </p:cNvSpPr>
          <p:nvPr>
            <p:ph type="title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8" name="Google Shape;388;p53"/>
          <p:cNvSpPr txBox="1">
            <a:spLocks noGrp="1"/>
          </p:cNvSpPr>
          <p:nvPr>
            <p:ph type="body" idx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9" name="Google Shape;389;p53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390" name="Google Shape;390;p53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53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2" name="Google Shape;392;p53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93" name="Google Shape;393;p5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5312" y="2270406"/>
            <a:ext cx="1487123" cy="708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een blue">
  <p:cSld name="4 Green blue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4"/>
          <p:cNvSpPr txBox="1">
            <a:spLocks noGrp="1"/>
          </p:cNvSpPr>
          <p:nvPr>
            <p:ph type="body" idx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54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398" name="Google Shape;398;p54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9" name="Google Shape;399;p54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0" name="Google Shape;400;p54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01" name="Google Shape;401;p5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Blue pink">
  <p:cSld name="4 Blue pink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5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5"/>
          <p:cNvSpPr txBox="1">
            <a:spLocks noGrp="1"/>
          </p:cNvSpPr>
          <p:nvPr>
            <p:ph type="body" idx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55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406" name="Google Shape;406;p55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55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8" name="Google Shape;408;p55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09" name="Google Shape;409;p5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Blue purple">
  <p:cSld name="4 Blue purple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6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6"/>
          <p:cNvSpPr txBox="1">
            <a:spLocks noGrp="1"/>
          </p:cNvSpPr>
          <p:nvPr>
            <p:ph type="body" idx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3" name="Google Shape;413;p56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414" name="Google Shape;414;p56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5" name="Google Shape;415;p56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6" name="Google Shape;416;p56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17" name="Google Shape;417;p5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Orange red">
  <p:cSld name="4 Orange red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7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7"/>
          <p:cNvSpPr txBox="1">
            <a:spLocks noGrp="1"/>
          </p:cNvSpPr>
          <p:nvPr>
            <p:ph type="body" idx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57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422" name="Google Shape;422;p57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3" name="Google Shape;423;p57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4" name="Google Shape;424;p57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25" name="Google Shape;425;p57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Blue green">
  <p:cSld name="4 Blue green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8"/>
          <p:cNvSpPr txBox="1">
            <a:spLocks noGrp="1"/>
          </p:cNvSpPr>
          <p:nvPr>
            <p:ph type="body" idx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58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430" name="Google Shape;430;p58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1" name="Google Shape;431;p58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2" name="Google Shape;432;p58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33" name="Google Shape;433;p58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Blue">
  <p:cSld name="4 Blue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59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9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437" name="Google Shape;437;p59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8" name="Google Shape;438;p59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9" name="Google Shape;439;p59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59"/>
          <p:cNvSpPr txBox="1">
            <a:spLocks noGrp="1"/>
          </p:cNvSpPr>
          <p:nvPr>
            <p:ph type="body" idx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41" name="Google Shape;441;p59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Green blue">
  <p:cSld name="5 Green blue">
    <p:bg>
      <p:bgPr>
        <a:solidFill>
          <a:schemeClr val="dk1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60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6397" y="1648984"/>
            <a:ext cx="3797981" cy="1810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Blue pink">
  <p:cSld name="5 Blue pink">
    <p:bg>
      <p:bgPr>
        <a:solidFill>
          <a:schemeClr val="dk1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61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1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6397" y="1648984"/>
            <a:ext cx="3797981" cy="1810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ink">
  <p:cSld name="5 Pink">
    <p:bg>
      <p:bgPr>
        <a:solidFill>
          <a:schemeClr val="dk1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2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2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6397" y="1648984"/>
            <a:ext cx="3797981" cy="1810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4 Bulletpoint text">
  <p:cSld name="1.4 Bulletpoint 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body" idx="3"/>
          </p:nvPr>
        </p:nvSpPr>
        <p:spPr>
          <a:xfrm>
            <a:off x="417338" y="1260000"/>
            <a:ext cx="83088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8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56" name="Google Shape;56;p18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" name="Google Shape;57;p18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" name="Google Shape;58;p18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9" name="Google Shape;59;p18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8" y="4619501"/>
            <a:ext cx="759682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Blue purple">
  <p:cSld name="5 Blue purple">
    <p:bg>
      <p:bgPr>
        <a:solidFill>
          <a:schemeClr val="dk1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63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6397" y="1648984"/>
            <a:ext cx="3797981" cy="1810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Orange red">
  <p:cSld name="5 Orange red">
    <p:bg>
      <p:bgPr>
        <a:solidFill>
          <a:schemeClr val="dk1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6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6397" y="1648984"/>
            <a:ext cx="3797981" cy="1810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Blue green">
  <p:cSld name="5 Blue green">
    <p:bg>
      <p:bgPr>
        <a:solidFill>
          <a:schemeClr val="dk1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65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6397" y="1648984"/>
            <a:ext cx="3797981" cy="1810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Blue">
  <p:cSld name="5 Blue">
    <p:bg>
      <p:bgPr>
        <a:solidFill>
          <a:schemeClr val="dk1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66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6397" y="1648984"/>
            <a:ext cx="3797981" cy="1810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 White end slide">
  <p:cSld name="6.1 White end slide">
    <p:bg>
      <p:bgPr>
        <a:solidFill>
          <a:schemeClr val="lt1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67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62028" y="1648984"/>
            <a:ext cx="3798370" cy="18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1.2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2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C1BFCD-6D0E-9392-8AF1-AA5AC554C5C9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60ADFB8-3432-B307-E345-E3F3BD40FB23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8B6B60-CBCC-891E-2583-9E8CD3C9950B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CBFB85A3-5CE3-2927-6461-99DEDFB9D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00DB195-1107-8013-46E6-4E717B6FFF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8" y="4619501"/>
            <a:ext cx="759682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305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CC8E39-9A4E-A4DF-F50E-11E2BDCAFF74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684DA7-0D8A-B949-344B-2DA84CB93D5D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F67EED-9146-FEFB-B660-62A252EB5D85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6E4F0CF6-F16F-8670-1980-E9ED719A0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709EC740-2475-5AA1-087D-BD5771EDD1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8" y="4619501"/>
            <a:ext cx="759682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39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2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2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C1BFCD-6D0E-9392-8AF1-AA5AC554C5C9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60ADFB8-3432-B307-E345-E3F3BD40FB23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8B6B60-CBCC-891E-2583-9E8CD3C9950B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CBFB85A3-5CE3-2927-6461-99DEDFB9D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00DB195-1107-8013-46E6-4E717B6FFF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8" y="4619501"/>
            <a:ext cx="759682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215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2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8308800" cy="31189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tx2"/>
                </a:solidFill>
              </a:defRPr>
            </a:lvl1pPr>
            <a:lvl2pPr marL="18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tx2"/>
                </a:solidFill>
              </a:defRPr>
            </a:lvl2pPr>
            <a:lvl3pPr marL="36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tx2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tx2"/>
                </a:solidFill>
              </a:defRPr>
            </a:lvl4pPr>
            <a:lvl5pPr marL="72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FD5FAA-4E42-2A01-7A0D-9D47214A39C8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43C41B3-444A-B935-7F1C-44CC756EF997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FE4EE1-1B23-D0EA-39ED-CDDC6ECFE4B2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C726386B-D9AC-0FCA-9F12-0FA32276F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95312E0D-6EDD-C9CB-B659-BD24C44DD2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8" y="4619501"/>
            <a:ext cx="759682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748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4 Bulletpoin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2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83088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13C58-337C-7F31-E842-1040B36F0D22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0257226-AE3E-3B65-71BB-8A656558547F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C74384-DD2A-533D-796C-EFFF39625FF5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ACB227E-CF72-2719-133F-6CBEB35348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AF1D1C55-3D58-E380-0F4B-31E46DC3C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8" y="4619501"/>
            <a:ext cx="759682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46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.4 Bulletpoint text">
  <p:cSld name="1_1.4 Bulletpoint 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body" idx="3"/>
          </p:nvPr>
        </p:nvSpPr>
        <p:spPr>
          <a:xfrm>
            <a:off x="417338" y="1260000"/>
            <a:ext cx="40680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body" idx="4"/>
          </p:nvPr>
        </p:nvSpPr>
        <p:spPr>
          <a:xfrm>
            <a:off x="4658664" y="1260000"/>
            <a:ext cx="40680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9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66" name="Google Shape;66;p19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19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" name="Google Shape;68;p19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9" name="Google Shape;69;p19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8" y="4619501"/>
            <a:ext cx="759682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.4 Bulletpoin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2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4068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57FF8C70-8D9A-A91A-9AA2-5BAED4E556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8664" y="1260000"/>
            <a:ext cx="4068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37820-182D-1EB7-AF8B-A6B34F63F68F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E2E5BE2-B331-A0C0-8C3D-3B644FF16CAA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471E01-4B5D-597C-1AAD-279941B82E1C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177C34D5-50E3-692A-4113-A20C295300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809F34BB-F598-5D92-F766-9DF05B3871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8" y="4619501"/>
            <a:ext cx="759682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20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.4 Bulletpoin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2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270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1BB609BD-442B-5330-C543-B4F748F832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22000" y="1260000"/>
            <a:ext cx="270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664E6E2-580B-C0EC-85A4-858E1F7656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26662" y="1260000"/>
            <a:ext cx="2697658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95FB67-347C-9744-DDEC-EB9F26AE1E3A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8A08A66-7F86-F362-AA5F-FEC2F95CF47F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1E32FE7-F16C-F5A2-7976-C8AE67A2B607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A1B4CAA9-38F1-6F57-641C-B296225D4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CA2749FB-B905-0458-3733-A78C8B5897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8" y="4619501"/>
            <a:ext cx="759682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1509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.4 Bulletpoin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2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198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1BB609BD-442B-5330-C543-B4F748F832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6332" y="1260000"/>
            <a:ext cx="198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664E6E2-580B-C0EC-85A4-858E1F7656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35326" y="1260000"/>
            <a:ext cx="198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9C0B71B1-8B5E-9FD1-A1AD-D5AD8A665F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4320" y="1260000"/>
            <a:ext cx="198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239245-EC69-0915-96DF-689D05839B68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1E7D37B-C01D-8FDC-39D7-B6613DBAB486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D8ACCE-D657-1865-39B4-712A9F5DDA4A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CD2F1279-1655-0D51-01CE-FA8A83421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51C457F8-C5CA-D580-C266-7F8F0E1B69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8" y="4619501"/>
            <a:ext cx="759682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1253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5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2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27494-DD66-A478-7CF6-11C578BC21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600" y="1260000"/>
            <a:ext cx="8308800" cy="3118980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200">
                <a:solidFill>
                  <a:schemeClr val="tx2"/>
                </a:solidFill>
              </a:defRPr>
            </a:lvl1pPr>
            <a:lvl2pPr marL="40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2"/>
              <a:defRPr sz="1200">
                <a:solidFill>
                  <a:schemeClr val="tx2"/>
                </a:solidFill>
              </a:defRPr>
            </a:lvl2pPr>
            <a:lvl3pPr marL="58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3"/>
              <a:defRPr sz="1200">
                <a:solidFill>
                  <a:schemeClr val="tx2"/>
                </a:solidFill>
              </a:defRPr>
            </a:lvl3pPr>
            <a:lvl4pPr marL="76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4"/>
              <a:defRPr sz="1200">
                <a:solidFill>
                  <a:schemeClr val="tx2"/>
                </a:solidFill>
              </a:defRPr>
            </a:lvl4pPr>
            <a:lvl5pPr marL="95715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5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 here</a:t>
            </a:r>
          </a:p>
          <a:p>
            <a:pPr lvl="1"/>
            <a:r>
              <a:rPr lang="en-US" dirty="0"/>
              <a:t>Text here</a:t>
            </a:r>
          </a:p>
          <a:p>
            <a:pPr lvl="2"/>
            <a:r>
              <a:rPr lang="en-US" dirty="0"/>
              <a:t>Text here</a:t>
            </a:r>
          </a:p>
          <a:p>
            <a:pPr lvl="3"/>
            <a:r>
              <a:rPr lang="en-US" dirty="0"/>
              <a:t>Text here</a:t>
            </a:r>
          </a:p>
          <a:p>
            <a:pPr marL="957150" marR="0" lvl="4" indent="-2286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dirty="0"/>
              <a:t>Text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6B4C56-703F-C230-A142-8BA0A116DEDB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6435CA-6601-0B80-DBC4-827F05548E98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D1AEB7-7A91-F37A-8098-1A01C413E0CA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D1F0A7CA-1E30-E2BF-7969-46EE62F47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6D65D38E-8FC8-13AF-9A35-1291A1FA9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8" y="4619501"/>
            <a:ext cx="759682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918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.2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4B403941-CFEA-9A2F-6625-4961A6C63D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5400" baseline="0">
                <a:solidFill>
                  <a:schemeClr val="accent1"/>
                </a:solidFill>
                <a:latin typeface="Nokia Pure Headline Ultra Light" panose="020B0204020202020204" pitchFamily="34" charset="0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47F401-BF7E-355C-C976-B4494F0FF7C0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0667D5-1EF4-ED72-580D-4CC841A8EFE5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C2BFC7-9CB5-7F26-76B9-912A813A2A55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E6CA1EE-0942-8B45-95D0-3E2681D73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4C933E3-B146-FAE7-F52E-3095C8267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8" y="4619501"/>
            <a:ext cx="759682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478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1.2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6">
            <a:extLst>
              <a:ext uri="{FF2B5EF4-FFF2-40B4-BE49-F238E27FC236}">
                <a16:creationId xmlns:a16="http://schemas.microsoft.com/office/drawing/2014/main" id="{BB2531A6-B2AF-8CE3-D4E6-FFA2A6F43CBA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to add media</a:t>
            </a:r>
            <a:endParaRPr lang="en-US" dirty="0"/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4B403941-CFEA-9A2F-6625-4961A6C63D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5400" baseline="0">
                <a:solidFill>
                  <a:schemeClr val="accent1"/>
                </a:solidFill>
                <a:latin typeface="Nokia Pure Headline Ultra Light" panose="020B0204020202020204" pitchFamily="34" charset="0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47F401-BF7E-355C-C976-B4494F0FF7C0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0667D5-1EF4-ED72-580D-4CC841A8EFE5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C2BFC7-9CB5-7F26-76B9-912A813A2A55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E6CA1EE-0942-8B45-95D0-3E2681D73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BBB033B-E647-7BF1-D480-420A0AE357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8" y="4619501"/>
            <a:ext cx="759682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64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6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99" y="395946"/>
            <a:ext cx="3788901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599" y="764520"/>
            <a:ext cx="3788901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2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55B4CC-0221-F230-3980-88D8952F69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E6285CBB-8652-0F93-9BFF-BDE646DC15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7338" y="1260000"/>
            <a:ext cx="3788901" cy="329184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3DDBC-443E-D2EE-AA09-F815D5BE49A4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28423F-10A4-D452-0424-8A3CAC2408D7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D91186-F39A-461C-3CC9-A6507EE465FF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B5F4FFD2-D5D2-2F5A-BE1E-C1FC65192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0ACF303-4B00-9563-F24C-308F4E332D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0330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7 Half Blue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1B0A98-E900-A313-EA54-FE650CDD9251}"/>
              </a:ext>
            </a:extLst>
          </p:cNvPr>
          <p:cNvSpPr/>
          <p:nvPr userDrawn="1"/>
        </p:nvSpPr>
        <p:spPr>
          <a:xfrm>
            <a:off x="4572000" y="0"/>
            <a:ext cx="4571999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D45B54C3-1D2D-9E4E-D404-A3087EA115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99" y="395946"/>
            <a:ext cx="3788901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9" name="Text Placeholder 42">
            <a:extLst>
              <a:ext uri="{FF2B5EF4-FFF2-40B4-BE49-F238E27FC236}">
                <a16:creationId xmlns:a16="http://schemas.microsoft.com/office/drawing/2014/main" id="{8941B831-C2DE-2572-4B83-66D9963A38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599" y="764520"/>
            <a:ext cx="3788901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2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FB285814-4F22-732A-01D4-3A2D98D8E4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7338" y="1260000"/>
            <a:ext cx="3788901" cy="329184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1C177B-3FC8-584E-049C-6A9FE0A186D5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C285EB0-637E-9CAE-CF2D-FD5A572F5578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9C3BFD-65A3-382D-EA4E-2A6602A965B2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ADBADA14-4C6E-3591-235D-3AE3422796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B2EB7CA2-D001-C2F9-9A35-08574595ED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4439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.6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55B4CC-0221-F230-3980-88D8952F69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96000" y="0"/>
            <a:ext cx="6048000" cy="514350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E5C0F96B-575B-3032-1D03-A5D0D7313F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7600" y="395946"/>
            <a:ext cx="2402061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171D37E4-D2E3-6D25-9C68-18D40EF22B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2402061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2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235DB99C-EDCB-D6C3-2083-649EBE8505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7339" y="1260000"/>
            <a:ext cx="2402061" cy="329184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29DB26-11E5-ACF0-2010-650C54042802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8CDC4FF-5FCD-6139-0116-3D836D14605C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338BE9-E41F-8369-F9D3-6CF495630322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20839AE3-23F8-8E55-3FA3-1B4150432C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F3A514B-D6AD-6312-EF1A-8675CC76E0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441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.7 Half Blue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1B0A98-E900-A313-EA54-FE650CDD9251}"/>
              </a:ext>
            </a:extLst>
          </p:cNvPr>
          <p:cNvSpPr/>
          <p:nvPr userDrawn="1"/>
        </p:nvSpPr>
        <p:spPr>
          <a:xfrm>
            <a:off x="3096000" y="0"/>
            <a:ext cx="6048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D45B54C3-1D2D-9E4E-D404-A3087EA115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7600" y="395946"/>
            <a:ext cx="2402061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9" name="Text Placeholder 42">
            <a:extLst>
              <a:ext uri="{FF2B5EF4-FFF2-40B4-BE49-F238E27FC236}">
                <a16:creationId xmlns:a16="http://schemas.microsoft.com/office/drawing/2014/main" id="{8941B831-C2DE-2572-4B83-66D9963A38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2402061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2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FB285814-4F22-732A-01D4-3A2D98D8E4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7339" y="1260000"/>
            <a:ext cx="2402061" cy="329184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DAC68-7FA5-283E-0003-FC78D893CBCB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7A5133E-5A19-2135-6AC8-95A70D3E4589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AF0067-8CB1-581C-E8B3-761B8AA85710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39B62371-B8A4-2689-1BCB-5F7AC2C2FF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29F40A85-5A23-C022-FB29-8D7C165C64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31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1.4 Bulletpoint text">
  <p:cSld name="2_1.4 Bulletpoint 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body" idx="3"/>
          </p:nvPr>
        </p:nvSpPr>
        <p:spPr>
          <a:xfrm>
            <a:off x="417338" y="1260000"/>
            <a:ext cx="27000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4"/>
          </p:nvPr>
        </p:nvSpPr>
        <p:spPr>
          <a:xfrm>
            <a:off x="3222000" y="1260000"/>
            <a:ext cx="27000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body" idx="5"/>
          </p:nvPr>
        </p:nvSpPr>
        <p:spPr>
          <a:xfrm>
            <a:off x="6026662" y="1260000"/>
            <a:ext cx="2697658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0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77" name="Google Shape;77;p20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" name="Google Shape;78;p20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" name="Google Shape;79;p20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0" name="Google Shape;80;p20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8" y="4619501"/>
            <a:ext cx="759682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.1 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9A41EB-58FB-922A-AD7C-3AE3F195AE90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A76F728-DC69-4AD8-9AEF-5B486F400969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B1CC16-8142-C9B4-AA53-7C6F5EB64956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22520D9A-9611-C82A-E40B-BC50B9BE66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853901E9-F9ED-B0E8-5DF2-10A734C37A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1438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.2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26DEAE-F305-C645-6B32-DF908A237FC6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1FD5D9-C8CE-C240-0A2D-0C2075105609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AC439E-0DDA-84C5-68C7-53D323ED0EC1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09A6CDBE-EDE4-1381-C4AF-F7D0ED869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CED0D11-2FDC-6A94-6C2A-378F5B1227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0492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.3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8308800" cy="31189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1pPr>
            <a:lvl2pPr marL="18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2pPr>
            <a:lvl3pPr marL="36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4pPr>
            <a:lvl5pPr marL="72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B7B596-4152-517C-5C30-64F14F1B9A2E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C58317-1366-95A8-E74C-B47D5FE79D6E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F4086A-EEE4-7238-CF78-1C3E853BE875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00D26E4F-5A2F-75BE-4956-4C895F30A9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19E86129-24D6-AA21-699B-6F0894860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5581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.4 Bulletpoint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83088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EED543-A0D2-4B1E-84AB-35BA8760AB4B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1B1C6CE-73A8-5D3B-7402-E61E80018DF8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F05F9E-C966-5628-2820-8F1395BF81EA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0B9B0982-1098-65B6-0BE1-70000891D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9D83DCB0-655D-136F-9131-28B53860B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4008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.4 Bulletpoint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4068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57FF8C70-8D9A-A91A-9AA2-5BAED4E556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8664" y="1260000"/>
            <a:ext cx="4068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DDDB1-93FF-2E9E-1523-25C0AAD59DF2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8F1AEE4-E0F5-CB51-2839-A6829D6302CC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2EAA2F-400B-986E-5A5D-4153560C0C71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D1B7E901-0A28-DA54-D8A7-5F7C60E94E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A191B4B9-4F39-421D-E1C0-969F8FF7A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8588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1.4 Bulletpoint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270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1BB609BD-442B-5330-C543-B4F748F832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22000" y="1260000"/>
            <a:ext cx="270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664E6E2-580B-C0EC-85A4-858E1F7656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26662" y="1260000"/>
            <a:ext cx="2697658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385816-6569-35D3-5A7C-C29AD01DAA6F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C37985A-D671-5872-8D8B-469FEF283996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0B45F8-CBC4-7A3B-7C6A-F7367BB24795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7FF8E67C-8567-FFCB-4C89-6BEA15B27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FBA86CB7-81E5-1319-1BFF-5C89D57E16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3329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1.4 Bulletpoint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198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1BB609BD-442B-5330-C543-B4F748F832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6332" y="1260000"/>
            <a:ext cx="198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664E6E2-580B-C0EC-85A4-858E1F7656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35326" y="1260000"/>
            <a:ext cx="198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9C0B71B1-8B5E-9FD1-A1AD-D5AD8A665F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4320" y="1260000"/>
            <a:ext cx="198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0ADB73-9C9A-832B-D8BF-9AF20DAA1064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5BF0B68-A9EA-223F-2B7F-9D6F0EEB645C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673BBF-80EC-695B-A9CC-59A70D3443DD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ACAC8A9F-15DB-739A-7B06-E325184316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89555D11-6AB6-9CFA-F666-D5A4EF0DA4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5255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.5 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27494-DD66-A478-7CF6-11C578BC21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600" y="1260000"/>
            <a:ext cx="8308800" cy="3118980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200">
                <a:solidFill>
                  <a:schemeClr val="bg1"/>
                </a:solidFill>
              </a:defRPr>
            </a:lvl1pPr>
            <a:lvl2pPr marL="40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2"/>
              <a:defRPr sz="1200">
                <a:solidFill>
                  <a:schemeClr val="bg1"/>
                </a:solidFill>
              </a:defRPr>
            </a:lvl2pPr>
            <a:lvl3pPr marL="58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3"/>
              <a:defRPr sz="1200">
                <a:solidFill>
                  <a:schemeClr val="bg1"/>
                </a:solidFill>
              </a:defRPr>
            </a:lvl3pPr>
            <a:lvl4pPr marL="76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4"/>
              <a:defRPr sz="1200">
                <a:solidFill>
                  <a:schemeClr val="bg1"/>
                </a:solidFill>
              </a:defRPr>
            </a:lvl4pPr>
            <a:lvl5pPr marL="95715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5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 here</a:t>
            </a:r>
          </a:p>
          <a:p>
            <a:pPr lvl="1"/>
            <a:r>
              <a:rPr lang="en-US" dirty="0"/>
              <a:t>Text here</a:t>
            </a:r>
          </a:p>
          <a:p>
            <a:pPr lvl="2"/>
            <a:r>
              <a:rPr lang="en-US" dirty="0"/>
              <a:t>Text here</a:t>
            </a:r>
          </a:p>
          <a:p>
            <a:pPr lvl="3"/>
            <a:r>
              <a:rPr lang="en-US" dirty="0"/>
              <a:t>Text here</a:t>
            </a:r>
          </a:p>
          <a:p>
            <a:pPr marL="957150" marR="0" lvl="4" indent="-2286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dirty="0"/>
              <a:t>Text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16E12-24DD-827E-B42A-FEADBBD6DA70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713F659-CB75-ECA4-9103-AA521D00BDB0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0A1277-1BCA-C1CE-6430-E1E6743CC5FF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E0B17C7F-E98A-8FDB-6CD3-CC1B3B501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C574E2B-D38F-4AD1-1FCE-9D6259DAA7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293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.2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4B403941-CFEA-9A2F-6625-4961A6C63D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5400" baseline="0">
                <a:solidFill>
                  <a:schemeClr val="bg1"/>
                </a:solidFill>
                <a:latin typeface="Nokia Pure Headline Ultra Light" panose="020B0204020202020204" pitchFamily="34" charset="0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EEC12-342F-20C4-7110-A4D3E49D8108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34894-7D04-B556-71DC-63B1F0B80E51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9BBD8A-CCCC-D36F-0927-C874A9F182C4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457AC74E-913E-18AF-F13F-D6868891C9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69C2778-D402-2307-2490-18F334EF2E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9579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.2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BA013C72-05A6-BC67-924F-AD55DE815D0C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to add media</a:t>
            </a:r>
            <a:endParaRPr lang="en-US" dirty="0"/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4B403941-CFEA-9A2F-6625-4961A6C63D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5400" baseline="0">
                <a:solidFill>
                  <a:schemeClr val="bg1"/>
                </a:solidFill>
                <a:latin typeface="Nokia Pure Headline Ultra Light" panose="020B0204020202020204" pitchFamily="34" charset="0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EEC12-342F-20C4-7110-A4D3E49D8108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34894-7D04-B556-71DC-63B1F0B80E51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9BBD8A-CCCC-D36F-0927-C874A9F182C4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457AC74E-913E-18AF-F13F-D6868891C9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94E9DC4E-CA9A-6ECC-404A-9ABA15EC22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95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1.4 Bulletpoint text">
  <p:cSld name="3_1.4 Bulletpoint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3"/>
          </p:nvPr>
        </p:nvSpPr>
        <p:spPr>
          <a:xfrm>
            <a:off x="417338" y="1260000"/>
            <a:ext cx="19800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4"/>
          </p:nvPr>
        </p:nvSpPr>
        <p:spPr>
          <a:xfrm>
            <a:off x="2526332" y="1260000"/>
            <a:ext cx="19800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body" idx="5"/>
          </p:nvPr>
        </p:nvSpPr>
        <p:spPr>
          <a:xfrm>
            <a:off x="4635326" y="1260000"/>
            <a:ext cx="19800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body" idx="6"/>
          </p:nvPr>
        </p:nvSpPr>
        <p:spPr>
          <a:xfrm>
            <a:off x="6744320" y="1260000"/>
            <a:ext cx="19800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89" name="Google Shape;89;p21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p21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" name="Google Shape;91;p21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2" name="Google Shape;92;p21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8" y="4619501"/>
            <a:ext cx="759682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.6 Half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99" y="395946"/>
            <a:ext cx="3788901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599" y="764520"/>
            <a:ext cx="3788901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55B4CC-0221-F230-3980-88D8952F69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E6285CBB-8652-0F93-9BFF-BDE646DC15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7338" y="1260000"/>
            <a:ext cx="3788901" cy="329184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98A014-7BCB-58F3-B1D1-D4FD8EC7EB8A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0F343F-6D93-CB75-9580-B22F74F2267C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790EE6-1AD1-02A2-97B8-A6005C99629F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7AA931E6-4B7F-669F-C445-1B4D50411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60F5B29-A506-78D8-1B49-F9E5694643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1079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.7 Half Blue-blac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1B0A98-E900-A313-EA54-FE650CDD9251}"/>
              </a:ext>
            </a:extLst>
          </p:cNvPr>
          <p:cNvSpPr/>
          <p:nvPr userDrawn="1"/>
        </p:nvSpPr>
        <p:spPr>
          <a:xfrm>
            <a:off x="4572000" y="0"/>
            <a:ext cx="4571999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D1E6C875-6A56-ECD4-AA48-0284B4A65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73695"/>
            <a:ext cx="2880000" cy="1080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D45B54C3-1D2D-9E4E-D404-A3087EA115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99" y="395946"/>
            <a:ext cx="3788901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9" name="Text Placeholder 42">
            <a:extLst>
              <a:ext uri="{FF2B5EF4-FFF2-40B4-BE49-F238E27FC236}">
                <a16:creationId xmlns:a16="http://schemas.microsoft.com/office/drawing/2014/main" id="{8941B831-C2DE-2572-4B83-66D9963A38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599" y="764520"/>
            <a:ext cx="3788901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FB285814-4F22-732A-01D4-3A2D98D8E4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7338" y="1260000"/>
            <a:ext cx="3788901" cy="329184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58EB71-1D91-BEB8-274C-75E76F9ED6FF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sp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7C636AD-ADD5-F240-117B-08D310FF569D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FC8707-B3DD-AA96-72B6-571C83A1828E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47F0AB2-C0E3-9CCE-B849-62B09591EA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0865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.6 Half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55B4CC-0221-F230-3980-88D8952F69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96000" y="0"/>
            <a:ext cx="6048000" cy="51435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E5C0F96B-575B-3032-1D03-A5D0D7313F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7600" y="395946"/>
            <a:ext cx="2402061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171D37E4-D2E3-6D25-9C68-18D40EF22B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2402061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235DB99C-EDCB-D6C3-2083-649EBE8505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7339" y="1260000"/>
            <a:ext cx="2402061" cy="329184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B8F5FD-3C1E-ED2B-FEED-204E697F924A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E05CD-640E-D8C4-CB9E-EDE52D29E486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759BC8-C107-9B15-676E-AEADF18E71A9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F53CB0FD-5D02-760B-C180-7C3CC3C5DD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E9E4C25-26FF-E9AD-7914-0FB06C03F6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8520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.7 Half Blue-blac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1B0A98-E900-A313-EA54-FE650CDD9251}"/>
              </a:ext>
            </a:extLst>
          </p:cNvPr>
          <p:cNvSpPr/>
          <p:nvPr userDrawn="1"/>
        </p:nvSpPr>
        <p:spPr>
          <a:xfrm>
            <a:off x="3096000" y="0"/>
            <a:ext cx="6048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D45B54C3-1D2D-9E4E-D404-A3087EA115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7600" y="395946"/>
            <a:ext cx="2402061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9" name="Text Placeholder 42">
            <a:extLst>
              <a:ext uri="{FF2B5EF4-FFF2-40B4-BE49-F238E27FC236}">
                <a16:creationId xmlns:a16="http://schemas.microsoft.com/office/drawing/2014/main" id="{8941B831-C2DE-2572-4B83-66D9963A38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2402061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FB285814-4F22-732A-01D4-3A2D98D8E4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7339" y="1260000"/>
            <a:ext cx="2402061" cy="329184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84C8A4-6AD2-B11C-DB11-02D4D662D7E1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7487328-2697-279F-E20D-91C4C573F75F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C15A2F-1CD7-4840-2A5F-B6E52DFFB1AB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4B3AB92F-F3C9-83A8-7063-25752C64EE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8E99693C-1C5F-42FE-886B-763D5AD06E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3559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 Blu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A97BECFD-8EA7-0689-338E-FF79734814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8976C7B-2688-70F3-77A4-4D1113FB54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144400" cy="5144400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FCA7DC03-F552-0867-352F-D9703C6058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671" y="701061"/>
            <a:ext cx="3433727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Presentation</a:t>
            </a:r>
            <a:br>
              <a:rPr lang="en-GB" dirty="0"/>
            </a:br>
            <a:r>
              <a:rPr lang="en-GB" dirty="0"/>
              <a:t>Title (2 lines)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5DCB03-B7A1-6B00-BC51-6A2712B64A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92671" y="2126098"/>
            <a:ext cx="3433727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9763D9-588F-2473-91CB-B8C347B72189}"/>
              </a:ext>
            </a:extLst>
          </p:cNvPr>
          <p:cNvSpPr txBox="1"/>
          <p:nvPr userDrawn="1"/>
        </p:nvSpPr>
        <p:spPr>
          <a:xfrm>
            <a:off x="5553597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3FCDC52-0E62-A2F4-0387-BFC107C7F663}"/>
              </a:ext>
            </a:extLst>
          </p:cNvPr>
          <p:cNvSpPr txBox="1">
            <a:spLocks/>
          </p:cNvSpPr>
          <p:nvPr userDrawn="1"/>
        </p:nvSpPr>
        <p:spPr>
          <a:xfrm>
            <a:off x="5292671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BC003D-0EF9-EF09-FA3B-B06705810FC8}"/>
              </a:ext>
            </a:extLst>
          </p:cNvPr>
          <p:cNvCxnSpPr>
            <a:cxnSpLocks/>
          </p:cNvCxnSpPr>
          <p:nvPr userDrawn="1"/>
        </p:nvCxnSpPr>
        <p:spPr>
          <a:xfrm>
            <a:off x="6274196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753EC447-D430-EA30-E1F1-75D2164321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78179" y="4858555"/>
            <a:ext cx="2592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B3490DC-5065-3007-4EAC-81C7D9EEC97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87" y="3965288"/>
            <a:ext cx="1487123" cy="7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4543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 Purp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81E104F6-2E1E-CFDD-A69D-C115384F15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E27FD93-255E-C585-12C2-E99681C9BE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901"/>
            <a:ext cx="5144400" cy="5144400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59E922F0-08F0-9919-8C26-CE716C3AE5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671" y="701061"/>
            <a:ext cx="3433727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Presentation</a:t>
            </a:r>
            <a:br>
              <a:rPr lang="en-GB" dirty="0"/>
            </a:br>
            <a:r>
              <a:rPr lang="en-GB" dirty="0"/>
              <a:t>Title (2 lines)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DF29A45-EE41-3151-6F22-1274BFD4DD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92671" y="2126098"/>
            <a:ext cx="3433727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3E137B-4AA1-0543-1336-DFC6E4FFB011}"/>
              </a:ext>
            </a:extLst>
          </p:cNvPr>
          <p:cNvSpPr txBox="1"/>
          <p:nvPr userDrawn="1"/>
        </p:nvSpPr>
        <p:spPr>
          <a:xfrm>
            <a:off x="5553597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A66DCC-053F-B59E-D123-FE02866DE14E}"/>
              </a:ext>
            </a:extLst>
          </p:cNvPr>
          <p:cNvSpPr txBox="1">
            <a:spLocks/>
          </p:cNvSpPr>
          <p:nvPr userDrawn="1"/>
        </p:nvSpPr>
        <p:spPr>
          <a:xfrm>
            <a:off x="5292671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44D486-4F66-A858-1E27-52EA0097BAEE}"/>
              </a:ext>
            </a:extLst>
          </p:cNvPr>
          <p:cNvCxnSpPr>
            <a:cxnSpLocks/>
          </p:cNvCxnSpPr>
          <p:nvPr userDrawn="1"/>
        </p:nvCxnSpPr>
        <p:spPr>
          <a:xfrm>
            <a:off x="6274196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FD4ACE8F-B23A-798D-9D92-BC5D1372B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78179" y="4858555"/>
            <a:ext cx="2592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E1315CF-8950-5A75-FF2C-5A64A9FFA15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87" y="3965288"/>
            <a:ext cx="1487123" cy="7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5065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1C7D16BB-9265-7D3A-E136-8F028A9F8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7536232-7B28-DCFA-37A3-EEBA7365A5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144400" cy="5144400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44BBE444-2A25-873F-1D05-3ED543575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671" y="701061"/>
            <a:ext cx="3433727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Presentation</a:t>
            </a:r>
            <a:br>
              <a:rPr lang="en-GB" dirty="0"/>
            </a:br>
            <a:r>
              <a:rPr lang="en-GB" dirty="0"/>
              <a:t>Title (2 lines)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CE0441B-626C-B0BA-7F19-6E6E187E9F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92671" y="2126098"/>
            <a:ext cx="3433727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6C6526-B799-7D3B-3355-24FCAF3C0E0C}"/>
              </a:ext>
            </a:extLst>
          </p:cNvPr>
          <p:cNvSpPr txBox="1"/>
          <p:nvPr userDrawn="1"/>
        </p:nvSpPr>
        <p:spPr>
          <a:xfrm>
            <a:off x="5553597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A50C4-0B90-3430-16AC-9B9A65591143}"/>
              </a:ext>
            </a:extLst>
          </p:cNvPr>
          <p:cNvSpPr txBox="1">
            <a:spLocks/>
          </p:cNvSpPr>
          <p:nvPr userDrawn="1"/>
        </p:nvSpPr>
        <p:spPr>
          <a:xfrm>
            <a:off x="5292671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A9AEB3-FBA4-4EE3-A02B-9BF60D2824E6}"/>
              </a:ext>
            </a:extLst>
          </p:cNvPr>
          <p:cNvCxnSpPr>
            <a:cxnSpLocks/>
          </p:cNvCxnSpPr>
          <p:nvPr userDrawn="1"/>
        </p:nvCxnSpPr>
        <p:spPr>
          <a:xfrm>
            <a:off x="6274196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D3CEBA2-006C-A925-B52F-0D0CA4CB81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78179" y="4858555"/>
            <a:ext cx="2592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0D75F00-15BF-037A-336A-2805CF3EFEB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87" y="3965288"/>
            <a:ext cx="1487123" cy="7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7931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N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74FB718-4590-313D-1532-FE817A22ACB4}"/>
              </a:ext>
            </a:extLst>
          </p:cNvPr>
          <p:cNvSpPr/>
          <p:nvPr/>
        </p:nvSpPr>
        <p:spPr>
          <a:xfrm>
            <a:off x="0" y="0"/>
            <a:ext cx="5144400" cy="5144400"/>
          </a:xfrm>
          <a:custGeom>
            <a:avLst/>
            <a:gdLst>
              <a:gd name="connsiteX0" fmla="*/ 0 w 5144400"/>
              <a:gd name="connsiteY0" fmla="*/ 0 h 5144400"/>
              <a:gd name="connsiteX1" fmla="*/ 5144400 w 5144400"/>
              <a:gd name="connsiteY1" fmla="*/ 0 h 5144400"/>
              <a:gd name="connsiteX2" fmla="*/ 5144400 w 5144400"/>
              <a:gd name="connsiteY2" fmla="*/ 5144400 h 5144400"/>
              <a:gd name="connsiteX3" fmla="*/ 0 w 5144400"/>
              <a:gd name="connsiteY3" fmla="*/ 514440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4400" h="5144400">
                <a:moveTo>
                  <a:pt x="0" y="0"/>
                </a:moveTo>
                <a:lnTo>
                  <a:pt x="5144400" y="0"/>
                </a:lnTo>
                <a:lnTo>
                  <a:pt x="5144400" y="5144400"/>
                </a:lnTo>
                <a:lnTo>
                  <a:pt x="0" y="5144400"/>
                </a:lnTo>
                <a:close/>
              </a:path>
            </a:pathLst>
          </a:custGeom>
          <a:noFill/>
          <a:ln w="267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585F427-7AA2-BA79-9FAB-3B20B348D66A}"/>
              </a:ext>
            </a:extLst>
          </p:cNvPr>
          <p:cNvSpPr/>
          <p:nvPr/>
        </p:nvSpPr>
        <p:spPr>
          <a:xfrm>
            <a:off x="0" y="0"/>
            <a:ext cx="5144400" cy="5144400"/>
          </a:xfrm>
          <a:custGeom>
            <a:avLst/>
            <a:gdLst>
              <a:gd name="connsiteX0" fmla="*/ 0 w 5144400"/>
              <a:gd name="connsiteY0" fmla="*/ 0 h 5144400"/>
              <a:gd name="connsiteX1" fmla="*/ 0 w 5144400"/>
              <a:gd name="connsiteY1" fmla="*/ 5144400 h 5144400"/>
              <a:gd name="connsiteX2" fmla="*/ 794971 w 5144400"/>
              <a:gd name="connsiteY2" fmla="*/ 5144400 h 5144400"/>
              <a:gd name="connsiteX3" fmla="*/ 794971 w 5144400"/>
              <a:gd name="connsiteY3" fmla="*/ 1741594 h 5144400"/>
              <a:gd name="connsiteX4" fmla="*/ 5144400 w 5144400"/>
              <a:gd name="connsiteY4" fmla="*/ 5144400 h 5144400"/>
              <a:gd name="connsiteX5" fmla="*/ 5144400 w 5144400"/>
              <a:gd name="connsiteY5" fmla="*/ 4142850 h 5144400"/>
              <a:gd name="connsiteX6" fmla="*/ 0 w 5144400"/>
              <a:gd name="connsiteY6" fmla="*/ 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4400" h="5144400">
                <a:moveTo>
                  <a:pt x="0" y="0"/>
                </a:moveTo>
                <a:lnTo>
                  <a:pt x="0" y="5144400"/>
                </a:lnTo>
                <a:cubicBezTo>
                  <a:pt x="0" y="5144400"/>
                  <a:pt x="794971" y="5144400"/>
                  <a:pt x="794971" y="5144400"/>
                </a:cubicBezTo>
                <a:lnTo>
                  <a:pt x="794971" y="1741594"/>
                </a:lnTo>
                <a:cubicBezTo>
                  <a:pt x="794971" y="1741594"/>
                  <a:pt x="5144400" y="5144400"/>
                  <a:pt x="5144400" y="5144400"/>
                </a:cubicBezTo>
                <a:lnTo>
                  <a:pt x="5144400" y="41428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67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44BBE444-2A25-873F-1D05-3ED543575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671" y="701061"/>
            <a:ext cx="3433727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Presentation</a:t>
            </a:r>
            <a:br>
              <a:rPr lang="en-GB" dirty="0"/>
            </a:br>
            <a:r>
              <a:rPr lang="en-GB" dirty="0"/>
              <a:t>Title (2 lines)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CE0441B-626C-B0BA-7F19-6E6E187E9F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92671" y="2126098"/>
            <a:ext cx="3433727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6C6526-B799-7D3B-3355-24FCAF3C0E0C}"/>
              </a:ext>
            </a:extLst>
          </p:cNvPr>
          <p:cNvSpPr txBox="1"/>
          <p:nvPr userDrawn="1"/>
        </p:nvSpPr>
        <p:spPr>
          <a:xfrm>
            <a:off x="5553597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A50C4-0B90-3430-16AC-9B9A65591143}"/>
              </a:ext>
            </a:extLst>
          </p:cNvPr>
          <p:cNvSpPr txBox="1">
            <a:spLocks/>
          </p:cNvSpPr>
          <p:nvPr userDrawn="1"/>
        </p:nvSpPr>
        <p:spPr>
          <a:xfrm>
            <a:off x="5292671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A9AEB3-FBA4-4EE3-A02B-9BF60D2824E6}"/>
              </a:ext>
            </a:extLst>
          </p:cNvPr>
          <p:cNvCxnSpPr>
            <a:cxnSpLocks/>
          </p:cNvCxnSpPr>
          <p:nvPr userDrawn="1"/>
        </p:nvCxnSpPr>
        <p:spPr>
          <a:xfrm>
            <a:off x="6274196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D3CEBA2-006C-A925-B52F-0D0CA4CB81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78179" y="4858555"/>
            <a:ext cx="2592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 dirty="0"/>
              <a:t>Apply appropriate data classification. Apply document ID (if applicable).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736720E-D6CF-7459-3786-1119ECF3B3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87" y="3964388"/>
            <a:ext cx="1487123" cy="70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335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 Blu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18A7CBB0-A767-7247-8638-81BC366967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CEF710E-39E1-082B-B52C-E37B4EEF55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5034"/>
          <a:stretch/>
        </p:blipFill>
        <p:spPr>
          <a:xfrm>
            <a:off x="5126775" y="-4796"/>
            <a:ext cx="4017225" cy="514440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2C6BDD68-E8AC-9D13-ED1D-D43FFC8357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Presentation</a:t>
            </a:r>
            <a:br>
              <a:rPr lang="en-GB" dirty="0"/>
            </a:br>
            <a:r>
              <a:rPr lang="en-GB" dirty="0"/>
              <a:t>Title (2 lines)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6BF5CE8-2417-2D5D-75FE-27E0BE07F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C7B85A-D75A-1A9C-EB9E-1F10BCD7B186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4452E9D-9590-537A-1306-6AC3186A676C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33135B-E6E0-A180-C59B-EA4745CE657B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1E1E5813-C891-EC55-3C61-8BA65C529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F26237FF-7742-429A-44A6-E667EB67F74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862" y="2256905"/>
            <a:ext cx="1487123" cy="7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9570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 Blu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7370059-157B-625C-8521-D3FCF8A22D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41E3DBD-A4E2-6EF5-8073-EED87395D7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5034"/>
          <a:stretch/>
        </p:blipFill>
        <p:spPr>
          <a:xfrm>
            <a:off x="5126775" y="-4796"/>
            <a:ext cx="4017225" cy="5144400"/>
          </a:xfrm>
          <a:prstGeom prst="rect">
            <a:avLst/>
          </a:prstGeom>
        </p:spPr>
      </p:pic>
      <p:sp>
        <p:nvSpPr>
          <p:cNvPr id="15" name="Title 4">
            <a:extLst>
              <a:ext uri="{FF2B5EF4-FFF2-40B4-BE49-F238E27FC236}">
                <a16:creationId xmlns:a16="http://schemas.microsoft.com/office/drawing/2014/main" id="{60E8CE17-B2D0-B92F-1A9F-C72280B6E9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Presentation</a:t>
            </a:r>
            <a:br>
              <a:rPr lang="en-GB" dirty="0"/>
            </a:br>
            <a:r>
              <a:rPr lang="en-GB" dirty="0"/>
              <a:t>Title (2 lines)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BEF90E0-A2AA-9B05-58FB-3D4109E95C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C94188-095E-2B15-B1C9-BFEA9CD8AD50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0B3BB8B-340F-1B2C-CFDB-82FD55A3DEA0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C0A07D-57CA-BFF4-F4D9-3C2FC68A3915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C2925E9-CEC5-C2C9-18E8-E9BC48F8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3B380523-CCAA-1C7A-0B4C-2A9CA5CEE68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862" y="2256905"/>
            <a:ext cx="1487123" cy="7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51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5 Numbered text">
  <p:cSld name="1.5 Numbered 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body" idx="3"/>
          </p:nvPr>
        </p:nvSpPr>
        <p:spPr>
          <a:xfrm>
            <a:off x="417600" y="1260000"/>
            <a:ext cx="83088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rabicPeriod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rabicPeriod" startAt="2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rabicPeriod" startAt="3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rabicPeriod" startAt="4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rabicPeriod" startAt="5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98" name="Google Shape;98;p22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99;p22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" name="Google Shape;100;p22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1" name="Google Shape;101;p22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8" y="4619501"/>
            <a:ext cx="759682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 Blue gre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7A20ED13-DCC3-ED6C-4FB2-2B64E7F041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9438AB4-120A-6B68-C6A3-6BD51CF52D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5034"/>
          <a:stretch/>
        </p:blipFill>
        <p:spPr>
          <a:xfrm>
            <a:off x="5126775" y="-4796"/>
            <a:ext cx="4017225" cy="5144400"/>
          </a:xfrm>
          <a:prstGeom prst="rect">
            <a:avLst/>
          </a:prstGeom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184C4A7B-1AC5-72AD-EB05-210AB3D4C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Presentation</a:t>
            </a:r>
            <a:br>
              <a:rPr lang="en-GB" dirty="0"/>
            </a:br>
            <a:r>
              <a:rPr lang="en-GB" dirty="0"/>
              <a:t>Title (2 lines)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5F506F4-DF34-76FB-83D6-A513173F8E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992705-E3A1-420B-69C5-44919D450577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3489F46-0E66-3662-9807-C4103C37498F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4CC0F3-7292-1366-D942-BE5A3E145A42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B3465A8-86A3-4978-6D3F-E97750AC1C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6AB1A73-864D-9E10-F6A2-BFAA635B418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862" y="2256905"/>
            <a:ext cx="1487123" cy="7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8721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Whi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EB5A7CA1-8E09-1FEE-5143-08105708A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Presentation</a:t>
            </a:r>
            <a:br>
              <a:rPr lang="en-GB" dirty="0"/>
            </a:br>
            <a:r>
              <a:rPr lang="en-GB" dirty="0"/>
              <a:t>Title (2 lines)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F6FE26B-E8FF-4ACF-48A7-542E2FB4B8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A83BF5-F4EA-B655-23E1-5D8014AFB881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26EB7B3-F0BC-333D-8ADE-5B1C73FF8F1F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9E1713-7A0D-1820-B43D-AE57F0715166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7D7036CC-670D-3957-0E8D-C8CBF2AE9A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0" name="Picture 19" descr="Circle&#10;&#10;Description automatically generated with medium confidence">
            <a:extLst>
              <a:ext uri="{FF2B5EF4-FFF2-40B4-BE49-F238E27FC236}">
                <a16:creationId xmlns:a16="http://schemas.microsoft.com/office/drawing/2014/main" id="{87D5AF06-6AF8-9002-BEDC-176CB57496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84"/>
          <a:stretch/>
        </p:blipFill>
        <p:spPr>
          <a:xfrm>
            <a:off x="5126775" y="-4796"/>
            <a:ext cx="4017225" cy="5143500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9EE4DCC-DF28-248D-84A3-FCCE777FA0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861" y="2256904"/>
            <a:ext cx="1487123" cy="70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1789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 Red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8FCEB48-BE41-308F-33AB-94163C02BF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93793F7-1073-3781-E44D-DD541B786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8818"/>
          <a:stretch/>
        </p:blipFill>
        <p:spPr>
          <a:xfrm>
            <a:off x="4967656" y="0"/>
            <a:ext cx="4176344" cy="5144400"/>
          </a:xfrm>
          <a:prstGeom prst="rect">
            <a:avLst/>
          </a:prstGeom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4A761E77-5CBD-451F-FA38-EA3EF19CE9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Presentation</a:t>
            </a:r>
            <a:br>
              <a:rPr lang="en-GB" dirty="0"/>
            </a:br>
            <a:r>
              <a:rPr lang="en-GB" dirty="0"/>
              <a:t>Title (2 lines)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349CF4D-C3F5-69B9-4227-EC331C16F0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372165-1480-FF4B-FD8E-0169E8CD1957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885AEDB-ED41-584E-391C-1747DAD5043C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4E2F18-4E2A-EDFF-55AE-85920A343F20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7433D11-0578-F766-1515-93267A2499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702645B-D308-81E9-62B5-58BB83C331F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28" y="2256905"/>
            <a:ext cx="1487123" cy="7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0360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Background pattern&#10;&#10;Description automatically generated">
            <a:extLst>
              <a:ext uri="{FF2B5EF4-FFF2-40B4-BE49-F238E27FC236}">
                <a16:creationId xmlns:a16="http://schemas.microsoft.com/office/drawing/2014/main" id="{8FF1A58D-53A4-65F6-8F2B-645D65C533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166BBE5-C86E-3E87-A7C5-F29BE64D71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8818"/>
          <a:stretch/>
        </p:blipFill>
        <p:spPr>
          <a:xfrm>
            <a:off x="4967656" y="0"/>
            <a:ext cx="4176344" cy="5144400"/>
          </a:xfrm>
          <a:prstGeom prst="rect">
            <a:avLst/>
          </a:prstGeom>
        </p:spPr>
      </p:pic>
      <p:sp>
        <p:nvSpPr>
          <p:cNvPr id="23" name="Title 4">
            <a:extLst>
              <a:ext uri="{FF2B5EF4-FFF2-40B4-BE49-F238E27FC236}">
                <a16:creationId xmlns:a16="http://schemas.microsoft.com/office/drawing/2014/main" id="{5C4391E8-E519-220E-82C7-E7E85659A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Presentation</a:t>
            </a:r>
            <a:br>
              <a:rPr lang="en-GB" dirty="0"/>
            </a:br>
            <a:r>
              <a:rPr lang="en-GB" dirty="0"/>
              <a:t>Title (2 lines)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3E219A7-8ADF-6CBF-872C-AEF07B645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C7722-3695-701D-3996-534F9F47B225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0DB2ED8-2C9E-748A-A0E7-A8309F6712BF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0495AE-317E-AAA2-14BB-57D5B40C0681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484948EE-688C-80CC-A7ED-A56091E7B5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1077A57-2969-630E-5768-5BB372F2738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28" y="2256905"/>
            <a:ext cx="1487123" cy="7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5190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BC0B63B-5EB2-C517-FFAF-0A5B2B5AB9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2D54FC7-5739-CC9E-8372-80A8BD5BD4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8818"/>
          <a:stretch/>
        </p:blipFill>
        <p:spPr>
          <a:xfrm>
            <a:off x="4967656" y="0"/>
            <a:ext cx="4176344" cy="5144400"/>
          </a:xfrm>
          <a:prstGeom prst="rect">
            <a:avLst/>
          </a:prstGeom>
        </p:spPr>
      </p:pic>
      <p:sp>
        <p:nvSpPr>
          <p:cNvPr id="23" name="Title 4">
            <a:extLst>
              <a:ext uri="{FF2B5EF4-FFF2-40B4-BE49-F238E27FC236}">
                <a16:creationId xmlns:a16="http://schemas.microsoft.com/office/drawing/2014/main" id="{FADBBE10-EF5A-37AA-E18F-F9B27AA61F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Presentation</a:t>
            </a:r>
            <a:br>
              <a:rPr lang="en-GB" dirty="0"/>
            </a:br>
            <a:r>
              <a:rPr lang="en-GB" dirty="0"/>
              <a:t>Title (2 lines)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DF69E35-608B-F57E-3615-F9FB9D11DD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96CCAF-CFD0-78BA-B2DE-D4AAECC80E0C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83A073E-6395-AB52-363B-C387025E75D6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A63C6-5343-F79F-D184-6FE2E97A3616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5B14FF50-A296-F5AE-C68C-5D0294FDC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9851BE0-423B-34CF-3C24-2C8582D1FE2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28" y="2256905"/>
            <a:ext cx="1487123" cy="7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7876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Whi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3F4EAC9-01A1-ED6A-B271-D7FC17A6D2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8798"/>
          <a:stretch/>
        </p:blipFill>
        <p:spPr>
          <a:xfrm>
            <a:off x="4966626" y="0"/>
            <a:ext cx="4177374" cy="5144400"/>
          </a:xfrm>
          <a:prstGeom prst="rect">
            <a:avLst/>
          </a:prstGeom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EB5A7CA1-8E09-1FEE-5143-08105708A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Presentation</a:t>
            </a:r>
            <a:br>
              <a:rPr lang="en-GB" dirty="0"/>
            </a:br>
            <a:r>
              <a:rPr lang="en-GB" dirty="0"/>
              <a:t>Title (2 lines)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F6FE26B-E8FF-4ACF-48A7-542E2FB4B8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A83BF5-F4EA-B655-23E1-5D8014AFB881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26EB7B3-F0BC-333D-8ADE-5B1C73FF8F1F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9E1713-7A0D-1820-B43D-AE57F0715166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7D7036CC-670D-3957-0E8D-C8CBF2AE9A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409E58E-7001-F192-CE1B-1A20D4C9369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312" y="2270406"/>
            <a:ext cx="1487123" cy="70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8496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ee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2BC244E-62D2-236F-4DC8-EEBFE9AF28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42">
            <a:extLst>
              <a:ext uri="{FF2B5EF4-FFF2-40B4-BE49-F238E27FC236}">
                <a16:creationId xmlns:a16="http://schemas.microsoft.com/office/drawing/2014/main" id="{BE7F6530-2B80-C2AA-C92D-861D7E8FD5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Divider pages </a:t>
            </a:r>
            <a:br>
              <a:rPr lang="en-US" noProof="0"/>
            </a:br>
            <a:r>
              <a:rPr lang="en-US" noProof="0"/>
              <a:t>or large quotes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3991A-B775-F150-1F53-A41B2C8F754A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2865E3E-F273-E118-A756-E7553EE37BF8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6CB285-4CBA-9E7E-51AA-4D36FE48627F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B4E65701-AF49-27F6-59BC-27ED19ECEC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6EA730F-C7F6-E44E-4005-1683E0B3AD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403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u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FEF07AED-C885-0A94-CE92-AD0235762C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513AFDC9-7EA7-195A-AC21-49A03E74AF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Divider pages </a:t>
            </a:r>
            <a:br>
              <a:rPr lang="en-US" noProof="0"/>
            </a:br>
            <a:r>
              <a:rPr lang="en-US" noProof="0"/>
              <a:t>or large quotes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EAF690-F016-5F35-1D32-4ED93EF5166F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BB7509F-4A74-90C7-0E0E-F5393EA51970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DDC262-79BB-0F23-042E-B5CBA3056111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74CDDDE1-60B8-DFD9-1AEF-39E3A6012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31C7544-89E1-10F9-9C3C-A41F2F4435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2906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2FD17980-F783-4A27-87DC-42985B6C77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522A1BAB-7805-96E3-BA5B-3E8B26D8AA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Divider pages </a:t>
            </a:r>
            <a:br>
              <a:rPr lang="en-US" noProof="0"/>
            </a:br>
            <a:r>
              <a:rPr lang="en-US" noProof="0"/>
              <a:t>or large quotes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6A0F1E-DA3A-FCE2-E1B4-0752E505346D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0E94F46-3565-EF99-59CA-1C3FB0C493A8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B38313-DE88-3A13-90EC-74A7E9958F91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7054B755-DE16-CAB6-D625-5E607FB62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697E692-1374-AF99-3DF8-092F6E929B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8640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u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E01D2CA4-939C-12C2-DF49-53BE4EA4C1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0DABAD96-0284-76FF-D804-48E7FFCA08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Divider pages </a:t>
            </a:r>
            <a:br>
              <a:rPr lang="en-US" noProof="0"/>
            </a:br>
            <a:r>
              <a:rPr lang="en-US" noProof="0"/>
              <a:t>or large quotes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D3A15-0FF3-A39B-9FE4-D700A76E3062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00FE9F-6561-665F-A4F4-C9C4B4490CFD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7AC149-8642-9FB6-B94B-6AE9EBA68E85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AAEAC5E7-CC2A-C92B-8A73-1CCA99C6D1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EBE77D4-E4DA-CE77-E76C-3E8B531132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42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9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76.xml"/><Relationship Id="rId34" Type="http://schemas.openxmlformats.org/officeDocument/2006/relationships/slideLayout" Target="../slideLayouts/slideLayout89.xml"/><Relationship Id="rId42" Type="http://schemas.openxmlformats.org/officeDocument/2006/relationships/slideLayout" Target="../slideLayouts/slideLayout97.xml"/><Relationship Id="rId47" Type="http://schemas.openxmlformats.org/officeDocument/2006/relationships/slideLayout" Target="../slideLayouts/slideLayout102.xml"/><Relationship Id="rId50" Type="http://schemas.openxmlformats.org/officeDocument/2006/relationships/slideLayout" Target="../slideLayouts/slideLayout105.xml"/><Relationship Id="rId55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32" Type="http://schemas.openxmlformats.org/officeDocument/2006/relationships/slideLayout" Target="../slideLayouts/slideLayout87.xml"/><Relationship Id="rId37" Type="http://schemas.openxmlformats.org/officeDocument/2006/relationships/slideLayout" Target="../slideLayouts/slideLayout92.xml"/><Relationship Id="rId40" Type="http://schemas.openxmlformats.org/officeDocument/2006/relationships/slideLayout" Target="../slideLayouts/slideLayout95.xml"/><Relationship Id="rId45" Type="http://schemas.openxmlformats.org/officeDocument/2006/relationships/slideLayout" Target="../slideLayouts/slideLayout100.xml"/><Relationship Id="rId53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86.xml"/><Relationship Id="rId44" Type="http://schemas.openxmlformats.org/officeDocument/2006/relationships/slideLayout" Target="../slideLayouts/slideLayout99.xml"/><Relationship Id="rId52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5.xml"/><Relationship Id="rId35" Type="http://schemas.openxmlformats.org/officeDocument/2006/relationships/slideLayout" Target="../slideLayouts/slideLayout90.xml"/><Relationship Id="rId43" Type="http://schemas.openxmlformats.org/officeDocument/2006/relationships/slideLayout" Target="../slideLayouts/slideLayout98.xml"/><Relationship Id="rId48" Type="http://schemas.openxmlformats.org/officeDocument/2006/relationships/slideLayout" Target="../slideLayouts/slideLayout103.xml"/><Relationship Id="rId56" Type="http://schemas.openxmlformats.org/officeDocument/2006/relationships/theme" Target="../theme/theme2.xml"/><Relationship Id="rId8" Type="http://schemas.openxmlformats.org/officeDocument/2006/relationships/slideLayout" Target="../slideLayouts/slideLayout63.xml"/><Relationship Id="rId51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33" Type="http://schemas.openxmlformats.org/officeDocument/2006/relationships/slideLayout" Target="../slideLayouts/slideLayout88.xml"/><Relationship Id="rId38" Type="http://schemas.openxmlformats.org/officeDocument/2006/relationships/slideLayout" Target="../slideLayouts/slideLayout93.xml"/><Relationship Id="rId46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75.xml"/><Relationship Id="rId41" Type="http://schemas.openxmlformats.org/officeDocument/2006/relationships/slideLayout" Target="../slideLayouts/slideLayout96.xml"/><Relationship Id="rId54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3.xml"/><Relationship Id="rId36" Type="http://schemas.openxmlformats.org/officeDocument/2006/relationships/slideLayout" Target="../slideLayouts/slideLayout91.xml"/><Relationship Id="rId49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60" r:id="rId5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4138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  <p:sldLayoutId id="2147483733" r:id="rId29"/>
    <p:sldLayoutId id="2147483734" r:id="rId30"/>
    <p:sldLayoutId id="2147483735" r:id="rId31"/>
    <p:sldLayoutId id="2147483736" r:id="rId32"/>
    <p:sldLayoutId id="2147483737" r:id="rId33"/>
    <p:sldLayoutId id="2147483738" r:id="rId34"/>
    <p:sldLayoutId id="2147483739" r:id="rId35"/>
    <p:sldLayoutId id="2147483740" r:id="rId36"/>
    <p:sldLayoutId id="2147483741" r:id="rId37"/>
    <p:sldLayoutId id="2147483742" r:id="rId38"/>
    <p:sldLayoutId id="2147483743" r:id="rId39"/>
    <p:sldLayoutId id="2147483744" r:id="rId40"/>
    <p:sldLayoutId id="2147483745" r:id="rId41"/>
    <p:sldLayoutId id="2147483746" r:id="rId42"/>
    <p:sldLayoutId id="2147483747" r:id="rId43"/>
    <p:sldLayoutId id="2147483748" r:id="rId44"/>
    <p:sldLayoutId id="2147483749" r:id="rId45"/>
    <p:sldLayoutId id="2147483750" r:id="rId46"/>
    <p:sldLayoutId id="2147483751" r:id="rId47"/>
    <p:sldLayoutId id="2147483752" r:id="rId48"/>
    <p:sldLayoutId id="2147483753" r:id="rId49"/>
    <p:sldLayoutId id="2147483754" r:id="rId50"/>
    <p:sldLayoutId id="2147483755" r:id="rId51"/>
    <p:sldLayoutId id="2147483756" r:id="rId52"/>
    <p:sldLayoutId id="2147483757" r:id="rId53"/>
    <p:sldLayoutId id="2147483758" r:id="rId54"/>
    <p:sldLayoutId id="2147483759" r:id="rId55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6.jpg"/><Relationship Id="rId11" Type="http://schemas.openxmlformats.org/officeDocument/2006/relationships/image" Target="../media/image51.jpg"/><Relationship Id="rId5" Type="http://schemas.openxmlformats.org/officeDocument/2006/relationships/image" Target="../media/image45.jpg"/><Relationship Id="rId10" Type="http://schemas.openxmlformats.org/officeDocument/2006/relationships/image" Target="../media/image50.jpg"/><Relationship Id="rId4" Type="http://schemas.openxmlformats.org/officeDocument/2006/relationships/image" Target="../media/image44.png"/><Relationship Id="rId9" Type="http://schemas.openxmlformats.org/officeDocument/2006/relationships/image" Target="../media/image49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13" Type="http://schemas.openxmlformats.org/officeDocument/2006/relationships/image" Target="../media/image54.png"/><Relationship Id="rId3" Type="http://schemas.openxmlformats.org/officeDocument/2006/relationships/image" Target="../media/image45.jpg"/><Relationship Id="rId7" Type="http://schemas.openxmlformats.org/officeDocument/2006/relationships/image" Target="../media/image48.jpg"/><Relationship Id="rId12" Type="http://schemas.openxmlformats.org/officeDocument/2006/relationships/image" Target="../media/image53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7.sv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7.jpg"/><Relationship Id="rId11" Type="http://schemas.openxmlformats.org/officeDocument/2006/relationships/image" Target="../media/image52.png"/><Relationship Id="rId5" Type="http://schemas.openxmlformats.org/officeDocument/2006/relationships/image" Target="../media/image43.jpg"/><Relationship Id="rId15" Type="http://schemas.openxmlformats.org/officeDocument/2006/relationships/image" Target="../media/image56.png"/><Relationship Id="rId10" Type="http://schemas.openxmlformats.org/officeDocument/2006/relationships/image" Target="../media/image51.jpg"/><Relationship Id="rId4" Type="http://schemas.openxmlformats.org/officeDocument/2006/relationships/image" Target="../media/image46.jpg"/><Relationship Id="rId9" Type="http://schemas.openxmlformats.org/officeDocument/2006/relationships/image" Target="../media/image50.jpg"/><Relationship Id="rId14" Type="http://schemas.openxmlformats.org/officeDocument/2006/relationships/image" Target="../media/image5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ignup.earthengine.google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"/>
          <p:cNvSpPr txBox="1">
            <a:spLocks noGrp="1"/>
          </p:cNvSpPr>
          <p:nvPr>
            <p:ph type="body" idx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lang="en-US" dirty="0">
                <a:latin typeface="Nokia Pure Headline" panose="020B0504040602060303" pitchFamily="34" charset="0"/>
              </a:rPr>
              <a:t>Setting Up GEE</a:t>
            </a:r>
            <a:endParaRPr dirty="0">
              <a:latin typeface="Nokia Pure Headline" panose="020B05040406020603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US" dirty="0">
                <a:latin typeface="Nokia Pure Headline" panose="020B0504040602060303" pitchFamily="34" charset="0"/>
              </a:rPr>
              <a:t>Step 4: </a:t>
            </a:r>
            <a:r>
              <a:rPr lang="en-US" dirty="0"/>
              <a:t>GEE Assets</a:t>
            </a:r>
            <a:endParaRPr dirty="0"/>
          </a:p>
        </p:txBody>
      </p:sp>
      <p:sp>
        <p:nvSpPr>
          <p:cNvPr id="540" name="Google Shape;540;p9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2840505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None/>
            </a:pPr>
            <a:r>
              <a:rPr lang="en-US" sz="1050" dirty="0"/>
              <a:t>https://</a:t>
            </a:r>
            <a:r>
              <a:rPr lang="en-US" sz="1050" dirty="0" err="1"/>
              <a:t>code.earthengine.google.com</a:t>
            </a:r>
            <a:r>
              <a:rPr lang="en-US" sz="1050" dirty="0"/>
              <a:t>/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4767F4A-F1A1-1C8D-5670-7D0E19C39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278" y="764520"/>
            <a:ext cx="4517121" cy="3107569"/>
          </a:xfrm>
          <a:prstGeom prst="rect">
            <a:avLst/>
          </a:prstGeom>
        </p:spPr>
      </p:pic>
      <p:sp>
        <p:nvSpPr>
          <p:cNvPr id="4" name="Google Shape;524;p7">
            <a:extLst>
              <a:ext uri="{FF2B5EF4-FFF2-40B4-BE49-F238E27FC236}">
                <a16:creationId xmlns:a16="http://schemas.microsoft.com/office/drawing/2014/main" id="{A4C63B6E-9D05-9D0F-818A-BB98D22E77CC}"/>
              </a:ext>
            </a:extLst>
          </p:cNvPr>
          <p:cNvSpPr txBox="1"/>
          <p:nvPr/>
        </p:nvSpPr>
        <p:spPr>
          <a:xfrm>
            <a:off x="417600" y="1519767"/>
            <a:ext cx="378890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accent1"/>
                </a:solidFill>
              </a:rPr>
              <a:t>For Regions, choose all the files from  </a:t>
            </a:r>
            <a:r>
              <a:rPr lang="en-US" sz="1600" b="1" dirty="0">
                <a:solidFill>
                  <a:schemeClr val="accent5"/>
                </a:solidFill>
              </a:rPr>
              <a:t>Regions_(December_2022)_EN_BFC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accent1"/>
                </a:solidFill>
              </a:rPr>
              <a:t>except the .xml file.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lang="en-US" sz="1600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accent1"/>
                </a:solidFill>
              </a:rPr>
              <a:t>Set asset name as </a:t>
            </a:r>
            <a:r>
              <a:rPr lang="en-US" sz="1600" b="1" dirty="0">
                <a:solidFill>
                  <a:schemeClr val="accent5"/>
                </a:solidFill>
              </a:rPr>
              <a:t>regions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accent1"/>
                </a:solidFill>
              </a:rPr>
              <a:t>and then press </a:t>
            </a:r>
            <a:r>
              <a:rPr lang="en-US" sz="1600" b="1" dirty="0">
                <a:solidFill>
                  <a:schemeClr val="accent5"/>
                </a:solidFill>
              </a:rPr>
              <a:t>UPLOAD</a:t>
            </a:r>
            <a:r>
              <a:rPr lang="en-US" sz="1600" dirty="0">
                <a:solidFill>
                  <a:schemeClr val="accent1"/>
                </a:solidFill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lang="en-US" sz="1600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dirty="0">
                <a:latin typeface="Nokia Pure Headline" panose="020B0504040602060303" pitchFamily="34" charset="0"/>
              </a:rPr>
              <a:t>Step 4: </a:t>
            </a:r>
            <a:r>
              <a:rPr lang="en-US" dirty="0"/>
              <a:t>GEE Assets</a:t>
            </a:r>
            <a:endParaRPr lang="en-US" dirty="0">
              <a:latin typeface="Nokia Pure Headline" panose="020B0504040602060303" pitchFamily="34" charset="0"/>
            </a:endParaRPr>
          </a:p>
        </p:txBody>
      </p:sp>
      <p:sp>
        <p:nvSpPr>
          <p:cNvPr id="531" name="Google Shape;531;p8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2405499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None/>
            </a:pPr>
            <a:r>
              <a:rPr lang="en-US" sz="1050" dirty="0"/>
              <a:t>https://</a:t>
            </a:r>
            <a:r>
              <a:rPr lang="en-US" sz="1050" dirty="0" err="1"/>
              <a:t>code.earthengine.google.com</a:t>
            </a:r>
            <a:r>
              <a:rPr lang="en-US" sz="1050" dirty="0"/>
              <a:t>/</a:t>
            </a:r>
            <a:endParaRPr dirty="0"/>
          </a:p>
        </p:txBody>
      </p:sp>
      <p:pic>
        <p:nvPicPr>
          <p:cNvPr id="532" name="Google Shape;53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8305" y="0"/>
            <a:ext cx="4945695" cy="4296792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Google Shape;524;p7">
            <a:extLst>
              <a:ext uri="{FF2B5EF4-FFF2-40B4-BE49-F238E27FC236}">
                <a16:creationId xmlns:a16="http://schemas.microsoft.com/office/drawing/2014/main" id="{9FA6A655-0CD1-DB82-EE54-5D3C1C1CC7D8}"/>
              </a:ext>
            </a:extLst>
          </p:cNvPr>
          <p:cNvSpPr txBox="1"/>
          <p:nvPr/>
        </p:nvSpPr>
        <p:spPr>
          <a:xfrm>
            <a:off x="417600" y="1519767"/>
            <a:ext cx="378890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accent1"/>
                </a:solidFill>
              </a:rPr>
              <a:t>Repeat the same for LSOA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accent1"/>
                </a:solidFill>
              </a:rPr>
              <a:t>shape files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52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US" dirty="0">
                <a:latin typeface="Nokia Pure Headline" panose="020B0504040602060303" pitchFamily="34" charset="0"/>
              </a:rPr>
              <a:t>Step 4: </a:t>
            </a:r>
            <a:r>
              <a:rPr lang="en-US" dirty="0"/>
              <a:t>GEE Assets</a:t>
            </a:r>
            <a:endParaRPr dirty="0"/>
          </a:p>
        </p:txBody>
      </p:sp>
      <p:sp>
        <p:nvSpPr>
          <p:cNvPr id="540" name="Google Shape;540;p9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2840505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None/>
            </a:pPr>
            <a:r>
              <a:rPr lang="en-US" sz="1050" dirty="0"/>
              <a:t>https://</a:t>
            </a:r>
            <a:r>
              <a:rPr lang="en-US" sz="1050" dirty="0" err="1"/>
              <a:t>code.earthengine.google.com</a:t>
            </a:r>
            <a:r>
              <a:rPr lang="en-US" sz="1050" dirty="0"/>
              <a:t>/</a:t>
            </a:r>
            <a:endParaRPr dirty="0"/>
          </a:p>
        </p:txBody>
      </p:sp>
      <p:sp>
        <p:nvSpPr>
          <p:cNvPr id="4" name="Google Shape;524;p7">
            <a:extLst>
              <a:ext uri="{FF2B5EF4-FFF2-40B4-BE49-F238E27FC236}">
                <a16:creationId xmlns:a16="http://schemas.microsoft.com/office/drawing/2014/main" id="{A4C63B6E-9D05-9D0F-818A-BB98D22E77CC}"/>
              </a:ext>
            </a:extLst>
          </p:cNvPr>
          <p:cNvSpPr txBox="1"/>
          <p:nvPr/>
        </p:nvSpPr>
        <p:spPr>
          <a:xfrm>
            <a:off x="417600" y="1519767"/>
            <a:ext cx="378890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accent1"/>
                </a:solidFill>
              </a:rPr>
              <a:t>For LSOAs, choose all the files from  </a:t>
            </a:r>
            <a:r>
              <a:rPr lang="en-US" sz="1600" b="1" dirty="0">
                <a:solidFill>
                  <a:schemeClr val="accent5"/>
                </a:solidFill>
              </a:rPr>
              <a:t>LSOA_(Dec_2021)_</a:t>
            </a:r>
            <a:r>
              <a:rPr lang="en-US" sz="1600" b="1" dirty="0" err="1">
                <a:solidFill>
                  <a:schemeClr val="accent5"/>
                </a:solidFill>
              </a:rPr>
              <a:t>Boundaries_Generalised_Clipped_EW</a:t>
            </a:r>
            <a:r>
              <a:rPr lang="en-US" sz="1600" b="1" dirty="0">
                <a:solidFill>
                  <a:schemeClr val="accent5"/>
                </a:solidFill>
              </a:rPr>
              <a:t>_(BGC)</a:t>
            </a:r>
            <a:endParaRPr lang="en-US" sz="1600" b="1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accent1"/>
                </a:solidFill>
              </a:rPr>
              <a:t>Except the .xml file.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lang="en-US" sz="1600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accent1"/>
                </a:solidFill>
              </a:rPr>
              <a:t>Set asset name as </a:t>
            </a:r>
            <a:r>
              <a:rPr lang="en-US" sz="1600" b="1" dirty="0">
                <a:solidFill>
                  <a:schemeClr val="accent5"/>
                </a:solidFill>
              </a:rPr>
              <a:t>LSOAs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accent1"/>
                </a:solidFill>
              </a:rPr>
              <a:t>and then press </a:t>
            </a:r>
            <a:r>
              <a:rPr lang="en-US" sz="1600" b="1" dirty="0">
                <a:solidFill>
                  <a:schemeClr val="accent5"/>
                </a:solidFill>
              </a:rPr>
              <a:t>UPLOAD</a:t>
            </a:r>
            <a:r>
              <a:rPr lang="en-US" sz="1600" dirty="0">
                <a:solidFill>
                  <a:schemeClr val="accent1"/>
                </a:solidFill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lang="en-US" sz="1600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600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1757EF1-1834-C77C-77FA-BA9F29FDD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109" y="864997"/>
            <a:ext cx="4803891" cy="324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86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US" dirty="0">
                <a:latin typeface="Nokia Pure Headline" panose="020B0504040602060303" pitchFamily="34" charset="0"/>
              </a:rPr>
              <a:t>Step 4: </a:t>
            </a:r>
            <a:r>
              <a:rPr lang="en-US" dirty="0"/>
              <a:t>GEE Assets</a:t>
            </a:r>
            <a:endParaRPr dirty="0"/>
          </a:p>
        </p:txBody>
      </p:sp>
      <p:sp>
        <p:nvSpPr>
          <p:cNvPr id="540" name="Google Shape;540;p9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2840505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None/>
            </a:pPr>
            <a:r>
              <a:rPr lang="en-US" sz="1050" dirty="0"/>
              <a:t>https://</a:t>
            </a:r>
            <a:r>
              <a:rPr lang="en-US" sz="1050" dirty="0" err="1"/>
              <a:t>code.earthengine.google.com</a:t>
            </a:r>
            <a:r>
              <a:rPr lang="en-US" sz="1050" dirty="0"/>
              <a:t>/</a:t>
            </a:r>
            <a:endParaRPr dirty="0"/>
          </a:p>
        </p:txBody>
      </p:sp>
      <p:sp>
        <p:nvSpPr>
          <p:cNvPr id="4" name="Google Shape;524;p7">
            <a:extLst>
              <a:ext uri="{FF2B5EF4-FFF2-40B4-BE49-F238E27FC236}">
                <a16:creationId xmlns:a16="http://schemas.microsoft.com/office/drawing/2014/main" id="{A4C63B6E-9D05-9D0F-818A-BB98D22E77CC}"/>
              </a:ext>
            </a:extLst>
          </p:cNvPr>
          <p:cNvSpPr txBox="1"/>
          <p:nvPr/>
        </p:nvSpPr>
        <p:spPr>
          <a:xfrm>
            <a:off x="417600" y="1519766"/>
            <a:ext cx="3788901" cy="1991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accent1"/>
                </a:solidFill>
              </a:rPr>
              <a:t>Please do wait a bit, as these are </a:t>
            </a:r>
            <a:r>
              <a:rPr lang="en-US" sz="1600">
                <a:solidFill>
                  <a:schemeClr val="accent1"/>
                </a:solidFill>
              </a:rPr>
              <a:t>large files, </a:t>
            </a:r>
            <a:r>
              <a:rPr lang="en-US" sz="1600" dirty="0">
                <a:solidFill>
                  <a:schemeClr val="accent1"/>
                </a:solidFill>
              </a:rPr>
              <a:t>and it will take a couple of minutes that they are uploaded to your assets.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lang="en-US" sz="1600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accent1"/>
                </a:solidFill>
              </a:rPr>
              <a:t>Once they are, you should be able to see them as so to the right.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lang="en-US" sz="1600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600" dirty="0">
              <a:solidFill>
                <a:schemeClr val="accent1"/>
              </a:solidFill>
            </a:endParaRPr>
          </a:p>
        </p:txBody>
      </p:sp>
      <p:pic>
        <p:nvPicPr>
          <p:cNvPr id="3" name="Picture 2" descr="A screenshot of a search engine&#10;&#10;Description automatically generated">
            <a:extLst>
              <a:ext uri="{FF2B5EF4-FFF2-40B4-BE49-F238E27FC236}">
                <a16:creationId xmlns:a16="http://schemas.microsoft.com/office/drawing/2014/main" id="{12991C5B-8703-26E9-36F8-F89329104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549" y="0"/>
            <a:ext cx="4378450" cy="449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90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1"/>
          <p:cNvSpPr txBox="1">
            <a:spLocks noGrp="1"/>
          </p:cNvSpPr>
          <p:nvPr>
            <p:ph type="body" idx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lang="en-US" dirty="0"/>
              <a:t>NOW THE EXTRACTOR SHOULD WORK FOR YOU!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6524E4-62B0-0E19-381E-6BD3BC1AE2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7599" y="395946"/>
            <a:ext cx="3788901" cy="8640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Why we need a tool such as Google Earth Engine (GEE)?</a:t>
            </a:r>
          </a:p>
        </p:txBody>
      </p:sp>
      <p:pic>
        <p:nvPicPr>
          <p:cNvPr id="7" name="Picture 6" descr="A planet earth with lights around it&#10;&#10;Description automatically generated">
            <a:extLst>
              <a:ext uri="{FF2B5EF4-FFF2-40B4-BE49-F238E27FC236}">
                <a16:creationId xmlns:a16="http://schemas.microsoft.com/office/drawing/2014/main" id="{2F8B0E2B-42D1-93AF-1DE8-2AD7029EE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r="5917" b="2"/>
          <a:stretch/>
        </p:blipFill>
        <p:spPr>
          <a:xfrm>
            <a:off x="4572000" y="10"/>
            <a:ext cx="4572001" cy="5143490"/>
          </a:xfrm>
          <a:prstGeom prst="rect">
            <a:avLst/>
          </a:prstGeom>
          <a:noFill/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F2056C4-0850-B03C-8A66-C796B1499E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7338" y="1260000"/>
            <a:ext cx="3788901" cy="3291840"/>
          </a:xfrm>
        </p:spPr>
        <p:txBody>
          <a:bodyPr/>
          <a:lstStyle/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Satellite and EO data are huge, and it takes time to download, preprocess and analyze them.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42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105220-8B87-9D15-6423-A9288F923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is Google Earth Engine (GEE)?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2D65A-6895-1315-40C6-6BF0E477D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cloud-based tool that consists of: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7CCC6-3968-E53D-B086-83F2B5B23CD5}"/>
              </a:ext>
            </a:extLst>
          </p:cNvPr>
          <p:cNvSpPr txBox="1"/>
          <p:nvPr/>
        </p:nvSpPr>
        <p:spPr>
          <a:xfrm rot="10800000" flipH="1" flipV="1">
            <a:off x="417600" y="2206751"/>
            <a:ext cx="5414033" cy="246788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228600" marR="0" lvl="0" indent="-22860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>
                <a:tab pos="180000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Nokia Pure Text Light"/>
                <a:ea typeface="+mn-ea"/>
                <a:cs typeface="Arial"/>
                <a:sym typeface="Arial"/>
              </a:rPr>
              <a:t>A large repository of analysis-ready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Nokia Pure Text Light"/>
                <a:ea typeface="+mn-ea"/>
                <a:cs typeface="Arial"/>
                <a:sym typeface="Arial"/>
              </a:rPr>
              <a:t>EO data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Nokia Pure Text Light"/>
                <a:ea typeface="+mn-ea"/>
                <a:cs typeface="Arial"/>
                <a:sym typeface="Arial"/>
              </a:rPr>
              <a:t>(Earth Engine Data Catalog)</a:t>
            </a:r>
          </a:p>
          <a:p>
            <a:pPr marL="228600" marR="0" lvl="0" indent="-22860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>
                <a:tab pos="180000" algn="l"/>
              </a:tabLst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1135"/>
              </a:solidFill>
              <a:effectLst/>
              <a:uLnTx/>
              <a:uFillTx/>
              <a:latin typeface="Nokia Pure Text Light"/>
              <a:ea typeface="+mn-ea"/>
              <a:cs typeface="Arial"/>
              <a:sym typeface="Arial"/>
            </a:endParaRPr>
          </a:p>
          <a:p>
            <a:pPr marL="228600" marR="0" lvl="0" indent="-22860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>
                <a:tab pos="180000" algn="l"/>
              </a:tabLst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Nokia Pure Text Light"/>
                <a:ea typeface="+mn-ea"/>
                <a:cs typeface="Arial"/>
                <a:sym typeface="Arial"/>
              </a:rPr>
              <a:t>C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Nokia Pure Text Light"/>
                <a:ea typeface="+mn-ea"/>
                <a:cs typeface="Arial"/>
                <a:sym typeface="Arial"/>
              </a:rPr>
              <a:t>omputational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Nokia Pure Text Light"/>
                <a:ea typeface="+mn-ea"/>
                <a:cs typeface="Arial"/>
                <a:sym typeface="Arial"/>
              </a:rPr>
              <a:t> Infrastructure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Nokia Pure Text Light"/>
                <a:ea typeface="+mn-ea"/>
                <a:cs typeface="Arial"/>
                <a:sym typeface="Arial"/>
              </a:rPr>
              <a:t>with a pool of servers co-located with data</a:t>
            </a:r>
          </a:p>
          <a:p>
            <a:pPr marL="228600" marR="0" lvl="0" indent="-22860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>
                <a:tab pos="180000" algn="l"/>
              </a:tabLst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1135"/>
              </a:solidFill>
              <a:effectLst/>
              <a:uLnTx/>
              <a:uFillTx/>
              <a:latin typeface="Nokia Pure Text Light"/>
              <a:ea typeface="+mn-ea"/>
              <a:cs typeface="Arial"/>
              <a:sym typeface="Arial"/>
            </a:endParaRPr>
          </a:p>
          <a:p>
            <a:pPr marL="228600" marR="0" lvl="0" indent="-22860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>
                <a:tab pos="180000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Nokia Pure Text Light"/>
                <a:ea typeface="+mn-ea"/>
                <a:cs typeface="Arial"/>
                <a:sym typeface="Arial"/>
              </a:rPr>
              <a:t>Powerful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Nokia Pure Text Light"/>
                <a:ea typeface="+mn-ea"/>
                <a:cs typeface="Arial"/>
                <a:sym typeface="Arial"/>
              </a:rPr>
              <a:t>API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Nokia Pure Text Light"/>
                <a:ea typeface="+mn-ea"/>
                <a:cs typeface="Arial"/>
                <a:sym typeface="Arial"/>
              </a:rPr>
              <a:t> (JavaScript, Python, Julia, etc.)</a:t>
            </a:r>
          </a:p>
          <a:p>
            <a:pPr marL="228600" marR="0" lvl="0" indent="-22860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>
                <a:tab pos="180000" algn="l"/>
              </a:tabLst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1135"/>
              </a:solidFill>
              <a:effectLst/>
              <a:uLnTx/>
              <a:uFillTx/>
              <a:latin typeface="Nokia Pure Text Light"/>
              <a:ea typeface="+mn-ea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4D98AC-C4D2-7FDA-C58A-4DCDCF4E3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591" y="41636"/>
            <a:ext cx="3217169" cy="1810807"/>
          </a:xfrm>
          <a:prstGeom prst="rect">
            <a:avLst/>
          </a:prstGeom>
        </p:spPr>
      </p:pic>
      <p:pic>
        <p:nvPicPr>
          <p:cNvPr id="9" name="Picture 8" descr="A long shot of a server room&#10;&#10;Description automatically generated">
            <a:extLst>
              <a:ext uri="{FF2B5EF4-FFF2-40B4-BE49-F238E27FC236}">
                <a16:creationId xmlns:a16="http://schemas.microsoft.com/office/drawing/2014/main" id="{EFD1A249-C1B3-7B3E-BD64-7AD4F1662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591" y="1911094"/>
            <a:ext cx="3217168" cy="2412876"/>
          </a:xfrm>
          <a:prstGeom prst="rect">
            <a:avLst/>
          </a:prstGeom>
        </p:spPr>
      </p:pic>
      <p:pic>
        <p:nvPicPr>
          <p:cNvPr id="10" name="Picture 9" descr="A logo with orange circles&#10;&#10;Description automatically generated">
            <a:extLst>
              <a:ext uri="{FF2B5EF4-FFF2-40B4-BE49-F238E27FC236}">
                <a16:creationId xmlns:a16="http://schemas.microsoft.com/office/drawing/2014/main" id="{247C8252-8DFD-1531-873F-729440C93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591" y="4474921"/>
            <a:ext cx="886612" cy="545266"/>
          </a:xfrm>
          <a:prstGeom prst="rect">
            <a:avLst/>
          </a:prstGeom>
        </p:spPr>
      </p:pic>
      <p:pic>
        <p:nvPicPr>
          <p:cNvPr id="12" name="Picture 11" descr="A green and orange logo&#10;&#10;Description automatically generated">
            <a:extLst>
              <a:ext uri="{FF2B5EF4-FFF2-40B4-BE49-F238E27FC236}">
                <a16:creationId xmlns:a16="http://schemas.microsoft.com/office/drawing/2014/main" id="{0EF64D9B-A00F-18F8-9548-80E19BFBF1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005" y="4476167"/>
            <a:ext cx="913005" cy="545267"/>
          </a:xfrm>
          <a:prstGeom prst="rect">
            <a:avLst/>
          </a:prstGeom>
        </p:spPr>
      </p:pic>
      <p:pic>
        <p:nvPicPr>
          <p:cNvPr id="14" name="Picture 13" descr="A blue and grey logo&#10;&#10;Description automatically generated">
            <a:extLst>
              <a:ext uri="{FF2B5EF4-FFF2-40B4-BE49-F238E27FC236}">
                <a16:creationId xmlns:a16="http://schemas.microsoft.com/office/drawing/2014/main" id="{EA4467D4-A682-E289-00DB-4092CF2E02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430" y="4455553"/>
            <a:ext cx="515959" cy="68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5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105220-8B87-9D15-6423-A9288F923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GEE works?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2D65A-6895-1315-40C6-6BF0E477D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Main data data structures</a:t>
            </a:r>
          </a:p>
          <a:p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B01DE2E-09D6-B416-DFAE-1DB2D1123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</p:spPr>
        <p:txBody>
          <a:bodyPr wrap="non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IC2S2 2023 Copenhagen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3F5E90-0E0A-F653-3DEA-ED8AAD2E8A13}"/>
              </a:ext>
            </a:extLst>
          </p:cNvPr>
          <p:cNvSpPr txBox="1"/>
          <p:nvPr/>
        </p:nvSpPr>
        <p:spPr>
          <a:xfrm>
            <a:off x="417600" y="1576446"/>
            <a:ext cx="2879999" cy="153041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defTabSz="180000">
              <a:spcAft>
                <a:spcPts val="300"/>
              </a:spcAft>
              <a:tabLst>
                <a:tab pos="180000" algn="l"/>
              </a:tabLst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 – raster</a:t>
            </a:r>
          </a:p>
          <a:p>
            <a:pPr defTabSz="180000">
              <a:spcAft>
                <a:spcPts val="300"/>
              </a:spcAft>
              <a:tabLst>
                <a:tab pos="180000" algn="l"/>
              </a:tabLst>
            </a:pPr>
            <a:endParaRPr lang="en-US" sz="1600" dirty="0">
              <a:solidFill>
                <a:schemeClr val="tx2"/>
              </a:solidFill>
              <a:latin typeface="Nokia Pure Text Light"/>
            </a:endParaRPr>
          </a:p>
          <a:p>
            <a:pPr defTabSz="180000">
              <a:spcAft>
                <a:spcPts val="300"/>
              </a:spcAft>
              <a:tabLst>
                <a:tab pos="180000" algn="l"/>
              </a:tabLst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  <a:p>
            <a:pPr defTabSz="180000">
              <a:spcAft>
                <a:spcPts val="300"/>
              </a:spcAft>
              <a:tabLst>
                <a:tab pos="180000" algn="l"/>
              </a:tabLst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Feature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 -- vector </a:t>
            </a:r>
          </a:p>
        </p:txBody>
      </p:sp>
      <p:pic>
        <p:nvPicPr>
          <p:cNvPr id="14" name="Picture 13" descr="A green and white background&#10;&#10;Description automatically generated">
            <a:extLst>
              <a:ext uri="{FF2B5EF4-FFF2-40B4-BE49-F238E27FC236}">
                <a16:creationId xmlns:a16="http://schemas.microsoft.com/office/drawing/2014/main" id="{D3D9D415-8E05-9010-4349-E04B93C4F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368" y="1576724"/>
            <a:ext cx="406400" cy="406400"/>
          </a:xfrm>
          <a:prstGeom prst="rect">
            <a:avLst/>
          </a:prstGeom>
        </p:spPr>
      </p:pic>
      <p:pic>
        <p:nvPicPr>
          <p:cNvPr id="18" name="Picture 17" descr="A map of a city&#10;&#10;Description automatically generated">
            <a:extLst>
              <a:ext uri="{FF2B5EF4-FFF2-40B4-BE49-F238E27FC236}">
                <a16:creationId xmlns:a16="http://schemas.microsoft.com/office/drawing/2014/main" id="{400BDDEF-2119-BEED-6547-8DDD89C5AE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68"/>
          <a:stretch/>
        </p:blipFill>
        <p:spPr>
          <a:xfrm>
            <a:off x="2284534" y="2311269"/>
            <a:ext cx="736067" cy="61978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8116F96-8971-17AE-1B51-755B3900C5D0}"/>
              </a:ext>
            </a:extLst>
          </p:cNvPr>
          <p:cNvGrpSpPr/>
          <p:nvPr/>
        </p:nvGrpSpPr>
        <p:grpSpPr>
          <a:xfrm rot="18927105">
            <a:off x="6428609" y="1080661"/>
            <a:ext cx="1456400" cy="1456400"/>
            <a:chOff x="4368800" y="2368550"/>
            <a:chExt cx="1456400" cy="1456400"/>
          </a:xfrm>
        </p:grpSpPr>
        <p:pic>
          <p:nvPicPr>
            <p:cNvPr id="36" name="Picture 35" descr="A close up of a green object&#10;&#10;Description automatically generated">
              <a:extLst>
                <a:ext uri="{FF2B5EF4-FFF2-40B4-BE49-F238E27FC236}">
                  <a16:creationId xmlns:a16="http://schemas.microsoft.com/office/drawing/2014/main" id="{EB763DDF-EF2C-5376-E51B-14AEF3FC5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8800" y="2368550"/>
              <a:ext cx="406400" cy="406400"/>
            </a:xfrm>
            <a:prstGeom prst="rect">
              <a:avLst/>
            </a:prstGeom>
          </p:spPr>
        </p:pic>
        <p:pic>
          <p:nvPicPr>
            <p:cNvPr id="38" name="Picture 37" descr="A close up of a green object&#10;&#10;Description automatically generated">
              <a:extLst>
                <a:ext uri="{FF2B5EF4-FFF2-40B4-BE49-F238E27FC236}">
                  <a16:creationId xmlns:a16="http://schemas.microsoft.com/office/drawing/2014/main" id="{632B5D56-AA58-9249-5386-BAE85D52A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800" y="2518550"/>
              <a:ext cx="406400" cy="406400"/>
            </a:xfrm>
            <a:prstGeom prst="rect">
              <a:avLst/>
            </a:prstGeom>
          </p:spPr>
        </p:pic>
        <p:pic>
          <p:nvPicPr>
            <p:cNvPr id="40" name="Picture 39" descr="A green and white background&#10;&#10;Description automatically generated">
              <a:extLst>
                <a:ext uri="{FF2B5EF4-FFF2-40B4-BE49-F238E27FC236}">
                  <a16:creationId xmlns:a16="http://schemas.microsoft.com/office/drawing/2014/main" id="{2152E6CC-582E-1017-88FE-AA7088B7C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800" y="2668550"/>
              <a:ext cx="406400" cy="406400"/>
            </a:xfrm>
            <a:prstGeom prst="rect">
              <a:avLst/>
            </a:prstGeom>
          </p:spPr>
        </p:pic>
        <p:pic>
          <p:nvPicPr>
            <p:cNvPr id="42" name="Picture 41" descr="A close up of a rock&#10;&#10;Description automatically generated">
              <a:extLst>
                <a:ext uri="{FF2B5EF4-FFF2-40B4-BE49-F238E27FC236}">
                  <a16:creationId xmlns:a16="http://schemas.microsoft.com/office/drawing/2014/main" id="{D26E4992-B809-EA6D-0E04-2FC28D8CE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800" y="2818550"/>
              <a:ext cx="406400" cy="406400"/>
            </a:xfrm>
            <a:prstGeom prst="rect">
              <a:avLst/>
            </a:prstGeom>
          </p:spPr>
        </p:pic>
        <p:pic>
          <p:nvPicPr>
            <p:cNvPr id="44" name="Picture 43" descr="A close up of a tree&#10;&#10;Description automatically generated">
              <a:extLst>
                <a:ext uri="{FF2B5EF4-FFF2-40B4-BE49-F238E27FC236}">
                  <a16:creationId xmlns:a16="http://schemas.microsoft.com/office/drawing/2014/main" id="{8D1E7394-69C5-1064-BC84-E12C725DB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8800" y="2968550"/>
              <a:ext cx="406400" cy="406400"/>
            </a:xfrm>
            <a:prstGeom prst="rect">
              <a:avLst/>
            </a:prstGeom>
          </p:spPr>
        </p:pic>
        <p:pic>
          <p:nvPicPr>
            <p:cNvPr id="46" name="Picture 45" descr="A blurry image of a person walking&#10;&#10;Description automatically generated">
              <a:extLst>
                <a:ext uri="{FF2B5EF4-FFF2-40B4-BE49-F238E27FC236}">
                  <a16:creationId xmlns:a16="http://schemas.microsoft.com/office/drawing/2014/main" id="{33A3701B-526D-5D60-1E1E-93FF72C0B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8800" y="3118550"/>
              <a:ext cx="406400" cy="406400"/>
            </a:xfrm>
            <a:prstGeom prst="rect">
              <a:avLst/>
            </a:prstGeom>
          </p:spPr>
        </p:pic>
        <p:pic>
          <p:nvPicPr>
            <p:cNvPr id="48" name="Picture 47" descr="A blurry image of a plant&#10;&#10;Description automatically generated">
              <a:extLst>
                <a:ext uri="{FF2B5EF4-FFF2-40B4-BE49-F238E27FC236}">
                  <a16:creationId xmlns:a16="http://schemas.microsoft.com/office/drawing/2014/main" id="{C06CF319-3B1C-8050-96A7-6862AFB28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800" y="3268550"/>
              <a:ext cx="406400" cy="406400"/>
            </a:xfrm>
            <a:prstGeom prst="rect">
              <a:avLst/>
            </a:prstGeom>
          </p:spPr>
        </p:pic>
        <p:pic>
          <p:nvPicPr>
            <p:cNvPr id="50" name="Picture 49" descr="A close up of a green bag&#10;&#10;Description automatically generated">
              <a:extLst>
                <a:ext uri="{FF2B5EF4-FFF2-40B4-BE49-F238E27FC236}">
                  <a16:creationId xmlns:a16="http://schemas.microsoft.com/office/drawing/2014/main" id="{AC84748F-29B2-813D-3062-665C24459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8800" y="3418550"/>
              <a:ext cx="406400" cy="406400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E19E25B-CCC3-2A2A-494F-12B6A991F8CA}"/>
              </a:ext>
            </a:extLst>
          </p:cNvPr>
          <p:cNvSpPr txBox="1"/>
          <p:nvPr/>
        </p:nvSpPr>
        <p:spPr>
          <a:xfrm>
            <a:off x="3979467" y="1592915"/>
            <a:ext cx="2879999" cy="153041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defTabSz="180000">
              <a:spcAft>
                <a:spcPts val="300"/>
              </a:spcAft>
              <a:tabLst>
                <a:tab pos="180000" algn="l"/>
              </a:tabLst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Collection  </a:t>
            </a:r>
          </a:p>
          <a:p>
            <a:pPr defTabSz="180000">
              <a:spcAft>
                <a:spcPts val="300"/>
              </a:spcAft>
              <a:tabLst>
                <a:tab pos="180000" algn="l"/>
              </a:tabLst>
            </a:pPr>
            <a:endParaRPr lang="en-US" sz="1600" dirty="0">
              <a:solidFill>
                <a:schemeClr val="tx2"/>
              </a:solidFill>
              <a:latin typeface="Nokia Pure Text Light"/>
            </a:endParaRPr>
          </a:p>
          <a:p>
            <a:pPr defTabSz="180000">
              <a:spcAft>
                <a:spcPts val="300"/>
              </a:spcAft>
              <a:tabLst>
                <a:tab pos="180000" algn="l"/>
              </a:tabLst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  <a:p>
            <a:pPr defTabSz="180000">
              <a:spcAft>
                <a:spcPts val="300"/>
              </a:spcAft>
              <a:tabLst>
                <a:tab pos="180000" algn="l"/>
              </a:tabLst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Feature Collection</a:t>
            </a:r>
          </a:p>
          <a:p>
            <a:pPr defTabSz="180000">
              <a:spcAft>
                <a:spcPts val="300"/>
              </a:spcAft>
              <a:tabLst>
                <a:tab pos="180000" algn="l"/>
              </a:tabLst>
            </a:pPr>
            <a:endParaRPr lang="en-US" sz="1600" dirty="0">
              <a:solidFill>
                <a:schemeClr val="tx2"/>
              </a:solidFill>
              <a:latin typeface="Nokia Pure Text Light"/>
            </a:endParaRPr>
          </a:p>
          <a:p>
            <a:pPr defTabSz="180000">
              <a:spcAft>
                <a:spcPts val="300"/>
              </a:spcAft>
              <a:tabLst>
                <a:tab pos="180000" algn="l"/>
              </a:tabLst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  <a:p>
            <a:pPr defTabSz="180000">
              <a:spcAft>
                <a:spcPts val="300"/>
              </a:spcAft>
              <a:tabLst>
                <a:tab pos="180000" algn="l"/>
              </a:tabLst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 </a:t>
            </a:r>
          </a:p>
        </p:txBody>
      </p:sp>
      <p:pic>
        <p:nvPicPr>
          <p:cNvPr id="53" name="Picture 52" descr="A map of a city&#10;&#10;Description automatically generated">
            <a:extLst>
              <a:ext uri="{FF2B5EF4-FFF2-40B4-BE49-F238E27FC236}">
                <a16:creationId xmlns:a16="http://schemas.microsoft.com/office/drawing/2014/main" id="{C962FB5A-21FB-19A1-3BA5-0894BF6164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27"/>
          <a:stretch/>
        </p:blipFill>
        <p:spPr>
          <a:xfrm>
            <a:off x="6109982" y="2377782"/>
            <a:ext cx="2031998" cy="61978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6D10B5B-6082-787B-C71C-4B41F4060904}"/>
              </a:ext>
            </a:extLst>
          </p:cNvPr>
          <p:cNvSpPr txBox="1"/>
          <p:nvPr/>
        </p:nvSpPr>
        <p:spPr>
          <a:xfrm>
            <a:off x="426858" y="3771127"/>
            <a:ext cx="1857676" cy="21825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defTabSz="180000">
              <a:spcAft>
                <a:spcPts val="300"/>
              </a:spcAft>
              <a:tabLst>
                <a:tab pos="180000" algn="l"/>
              </a:tabLst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Other fundamental data structures in Earth Engine include 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Dictionary, List, Array, Date, Number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and 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String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9690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105220-8B87-9D15-6423-A9288F923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GEE works?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2D65A-6895-1315-40C6-6BF0E477D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Main methods and functions</a:t>
            </a:r>
          </a:p>
          <a:p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B01DE2E-09D6-B416-DFAE-1DB2D1123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</p:spPr>
        <p:txBody>
          <a:bodyPr wrap="non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IC2S2 2023 Copenhagen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8116F96-8971-17AE-1B51-755B3900C5D0}"/>
              </a:ext>
            </a:extLst>
          </p:cNvPr>
          <p:cNvGrpSpPr/>
          <p:nvPr/>
        </p:nvGrpSpPr>
        <p:grpSpPr>
          <a:xfrm rot="2690696">
            <a:off x="301627" y="2253665"/>
            <a:ext cx="1456400" cy="1456400"/>
            <a:chOff x="4368800" y="2368550"/>
            <a:chExt cx="1456400" cy="1456400"/>
          </a:xfrm>
        </p:grpSpPr>
        <p:pic>
          <p:nvPicPr>
            <p:cNvPr id="36" name="Picture 35" descr="A close up of a green object&#10;&#10;Description automatically generated">
              <a:extLst>
                <a:ext uri="{FF2B5EF4-FFF2-40B4-BE49-F238E27FC236}">
                  <a16:creationId xmlns:a16="http://schemas.microsoft.com/office/drawing/2014/main" id="{EB763DDF-EF2C-5376-E51B-14AEF3FC5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8800" y="2368550"/>
              <a:ext cx="406400" cy="406400"/>
            </a:xfrm>
            <a:prstGeom prst="rect">
              <a:avLst/>
            </a:prstGeom>
          </p:spPr>
        </p:pic>
        <p:pic>
          <p:nvPicPr>
            <p:cNvPr id="38" name="Picture 37" descr="A close up of a green object&#10;&#10;Description automatically generated">
              <a:extLst>
                <a:ext uri="{FF2B5EF4-FFF2-40B4-BE49-F238E27FC236}">
                  <a16:creationId xmlns:a16="http://schemas.microsoft.com/office/drawing/2014/main" id="{632B5D56-AA58-9249-5386-BAE85D52A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800" y="2518550"/>
              <a:ext cx="406400" cy="406400"/>
            </a:xfrm>
            <a:prstGeom prst="rect">
              <a:avLst/>
            </a:prstGeom>
          </p:spPr>
        </p:pic>
        <p:pic>
          <p:nvPicPr>
            <p:cNvPr id="40" name="Picture 39" descr="A green and white background&#10;&#10;Description automatically generated">
              <a:extLst>
                <a:ext uri="{FF2B5EF4-FFF2-40B4-BE49-F238E27FC236}">
                  <a16:creationId xmlns:a16="http://schemas.microsoft.com/office/drawing/2014/main" id="{2152E6CC-582E-1017-88FE-AA7088B7C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800" y="2668550"/>
              <a:ext cx="406400" cy="406400"/>
            </a:xfrm>
            <a:prstGeom prst="rect">
              <a:avLst/>
            </a:prstGeom>
          </p:spPr>
        </p:pic>
        <p:pic>
          <p:nvPicPr>
            <p:cNvPr id="42" name="Picture 41" descr="A close up of a rock&#10;&#10;Description automatically generated">
              <a:extLst>
                <a:ext uri="{FF2B5EF4-FFF2-40B4-BE49-F238E27FC236}">
                  <a16:creationId xmlns:a16="http://schemas.microsoft.com/office/drawing/2014/main" id="{D26E4992-B809-EA6D-0E04-2FC28D8CE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800" y="2818550"/>
              <a:ext cx="406400" cy="406400"/>
            </a:xfrm>
            <a:prstGeom prst="rect">
              <a:avLst/>
            </a:prstGeom>
          </p:spPr>
        </p:pic>
        <p:pic>
          <p:nvPicPr>
            <p:cNvPr id="44" name="Picture 43" descr="A close up of a tree&#10;&#10;Description automatically generated">
              <a:extLst>
                <a:ext uri="{FF2B5EF4-FFF2-40B4-BE49-F238E27FC236}">
                  <a16:creationId xmlns:a16="http://schemas.microsoft.com/office/drawing/2014/main" id="{8D1E7394-69C5-1064-BC84-E12C725DB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8800" y="2968550"/>
              <a:ext cx="406400" cy="406400"/>
            </a:xfrm>
            <a:prstGeom prst="rect">
              <a:avLst/>
            </a:prstGeom>
          </p:spPr>
        </p:pic>
        <p:pic>
          <p:nvPicPr>
            <p:cNvPr id="46" name="Picture 45" descr="A blurry image of a person walking&#10;&#10;Description automatically generated">
              <a:extLst>
                <a:ext uri="{FF2B5EF4-FFF2-40B4-BE49-F238E27FC236}">
                  <a16:creationId xmlns:a16="http://schemas.microsoft.com/office/drawing/2014/main" id="{33A3701B-526D-5D60-1E1E-93FF72C0B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8800" y="3118550"/>
              <a:ext cx="406400" cy="406400"/>
            </a:xfrm>
            <a:prstGeom prst="rect">
              <a:avLst/>
            </a:prstGeom>
          </p:spPr>
        </p:pic>
        <p:pic>
          <p:nvPicPr>
            <p:cNvPr id="48" name="Picture 47" descr="A blurry image of a plant&#10;&#10;Description automatically generated">
              <a:extLst>
                <a:ext uri="{FF2B5EF4-FFF2-40B4-BE49-F238E27FC236}">
                  <a16:creationId xmlns:a16="http://schemas.microsoft.com/office/drawing/2014/main" id="{C06CF319-3B1C-8050-96A7-6862AFB28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800" y="3268550"/>
              <a:ext cx="406400" cy="406400"/>
            </a:xfrm>
            <a:prstGeom prst="rect">
              <a:avLst/>
            </a:prstGeom>
          </p:spPr>
        </p:pic>
        <p:pic>
          <p:nvPicPr>
            <p:cNvPr id="50" name="Picture 49" descr="A close up of a green bag&#10;&#10;Description automatically generated">
              <a:extLst>
                <a:ext uri="{FF2B5EF4-FFF2-40B4-BE49-F238E27FC236}">
                  <a16:creationId xmlns:a16="http://schemas.microsoft.com/office/drawing/2014/main" id="{AC84748F-29B2-813D-3062-665C24459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8800" y="3418550"/>
              <a:ext cx="406400" cy="406400"/>
            </a:xfrm>
            <a:prstGeom prst="rect">
              <a:avLst/>
            </a:prstGeom>
          </p:spPr>
        </p:pic>
      </p:grpSp>
      <p:pic>
        <p:nvPicPr>
          <p:cNvPr id="7" name="Picture 6" descr="A close up of a green object&#10;&#10;Description automatically generated">
            <a:extLst>
              <a:ext uri="{FF2B5EF4-FFF2-40B4-BE49-F238E27FC236}">
                <a16:creationId xmlns:a16="http://schemas.microsoft.com/office/drawing/2014/main" id="{13834D5B-C9FA-7FE0-086D-949849619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0696">
            <a:off x="2565187" y="2036206"/>
            <a:ext cx="406400" cy="406400"/>
          </a:xfrm>
          <a:prstGeom prst="rect">
            <a:avLst/>
          </a:prstGeom>
        </p:spPr>
      </p:pic>
      <p:pic>
        <p:nvPicPr>
          <p:cNvPr id="8" name="Picture 7" descr="A close up of a green object&#10;&#10;Description automatically generated">
            <a:extLst>
              <a:ext uri="{FF2B5EF4-FFF2-40B4-BE49-F238E27FC236}">
                <a16:creationId xmlns:a16="http://schemas.microsoft.com/office/drawing/2014/main" id="{123DFE4E-B1DE-9260-9CE5-312A724F9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0696">
            <a:off x="2565761" y="2248337"/>
            <a:ext cx="406400" cy="406400"/>
          </a:xfrm>
          <a:prstGeom prst="rect">
            <a:avLst/>
          </a:prstGeom>
        </p:spPr>
      </p:pic>
      <p:pic>
        <p:nvPicPr>
          <p:cNvPr id="11" name="Picture 10" descr="A close up of a tree&#10;&#10;Description automatically generated">
            <a:extLst>
              <a:ext uri="{FF2B5EF4-FFF2-40B4-BE49-F238E27FC236}">
                <a16:creationId xmlns:a16="http://schemas.microsoft.com/office/drawing/2014/main" id="{951B6164-E184-157E-0FF5-3092749798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0696">
            <a:off x="2567483" y="2884731"/>
            <a:ext cx="406400" cy="406400"/>
          </a:xfrm>
          <a:prstGeom prst="rect">
            <a:avLst/>
          </a:prstGeom>
        </p:spPr>
      </p:pic>
      <p:pic>
        <p:nvPicPr>
          <p:cNvPr id="15" name="Picture 14" descr="A close up of a green bag&#10;&#10;Description automatically generated">
            <a:extLst>
              <a:ext uri="{FF2B5EF4-FFF2-40B4-BE49-F238E27FC236}">
                <a16:creationId xmlns:a16="http://schemas.microsoft.com/office/drawing/2014/main" id="{A29BA0EF-E592-F570-DA0D-7182211893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0696">
            <a:off x="2569205" y="3521124"/>
            <a:ext cx="406400" cy="406400"/>
          </a:xfrm>
          <a:prstGeom prst="rect">
            <a:avLst/>
          </a:prstGeom>
        </p:spPr>
      </p:pic>
      <p:pic>
        <p:nvPicPr>
          <p:cNvPr id="16" name="Picture 15" descr="A close up of a green object&#10;&#10;Description automatically generated">
            <a:extLst>
              <a:ext uri="{FF2B5EF4-FFF2-40B4-BE49-F238E27FC236}">
                <a16:creationId xmlns:a16="http://schemas.microsoft.com/office/drawing/2014/main" id="{A6A167C0-D683-BFAD-6BBE-861F74048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0696">
            <a:off x="4184018" y="2726783"/>
            <a:ext cx="406400" cy="406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70A224D-2BF4-52E6-3726-6576B0F41440}"/>
              </a:ext>
            </a:extLst>
          </p:cNvPr>
          <p:cNvSpPr/>
          <p:nvPr/>
        </p:nvSpPr>
        <p:spPr>
          <a:xfrm rot="2801522">
            <a:off x="4170058" y="2704897"/>
            <a:ext cx="421506" cy="3941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24" name="Graphic 23" descr="Bar graph with downward trend with solid fill">
            <a:extLst>
              <a:ext uri="{FF2B5EF4-FFF2-40B4-BE49-F238E27FC236}">
                <a16:creationId xmlns:a16="http://schemas.microsoft.com/office/drawing/2014/main" id="{3B3D77D7-129B-8528-1BBC-348499E1EE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71957" y="2176552"/>
            <a:ext cx="700443" cy="700443"/>
          </a:xfrm>
          <a:prstGeom prst="rect">
            <a:avLst/>
          </a:prstGeom>
        </p:spPr>
      </p:pic>
      <p:pic>
        <p:nvPicPr>
          <p:cNvPr id="26" name="Graphic 25" descr="Africa with solid fill">
            <a:extLst>
              <a:ext uri="{FF2B5EF4-FFF2-40B4-BE49-F238E27FC236}">
                <a16:creationId xmlns:a16="http://schemas.microsoft.com/office/drawing/2014/main" id="{03DFFBCC-D9E3-421D-66BB-1BCA7496CB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71954" y="921420"/>
            <a:ext cx="700445" cy="700445"/>
          </a:xfrm>
          <a:prstGeom prst="rect">
            <a:avLst/>
          </a:prstGeom>
        </p:spPr>
      </p:pic>
      <p:pic>
        <p:nvPicPr>
          <p:cNvPr id="30" name="Graphic 29" descr="Table with solid fill">
            <a:extLst>
              <a:ext uri="{FF2B5EF4-FFF2-40B4-BE49-F238E27FC236}">
                <a16:creationId xmlns:a16="http://schemas.microsoft.com/office/drawing/2014/main" id="{25F968BC-9899-AFFF-77E7-A0D18B9641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71956" y="3512193"/>
            <a:ext cx="700444" cy="700444"/>
          </a:xfrm>
          <a:prstGeom prst="rect">
            <a:avLst/>
          </a:prstGeom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86D54669-D872-33B6-F38B-D27F2F65894C}"/>
              </a:ext>
            </a:extLst>
          </p:cNvPr>
          <p:cNvSpPr/>
          <p:nvPr/>
        </p:nvSpPr>
        <p:spPr>
          <a:xfrm>
            <a:off x="1692066" y="2911744"/>
            <a:ext cx="576000" cy="45719"/>
          </a:xfrm>
          <a:prstGeom prst="rightArrow">
            <a:avLst/>
          </a:prstGeom>
          <a:solidFill>
            <a:schemeClr val="tx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18E8DD6D-956A-87C3-1AE6-AC5EECE322CD}"/>
              </a:ext>
            </a:extLst>
          </p:cNvPr>
          <p:cNvSpPr/>
          <p:nvPr/>
        </p:nvSpPr>
        <p:spPr>
          <a:xfrm>
            <a:off x="3225719" y="2856250"/>
            <a:ext cx="576000" cy="45719"/>
          </a:xfrm>
          <a:prstGeom prst="rightArrow">
            <a:avLst/>
          </a:prstGeom>
          <a:solidFill>
            <a:schemeClr val="tx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92865E3F-4A0A-E2DD-C44D-07BCC7DCDA86}"/>
              </a:ext>
            </a:extLst>
          </p:cNvPr>
          <p:cNvSpPr/>
          <p:nvPr/>
        </p:nvSpPr>
        <p:spPr>
          <a:xfrm>
            <a:off x="5331962" y="2777703"/>
            <a:ext cx="576000" cy="45719"/>
          </a:xfrm>
          <a:prstGeom prst="rightArrow">
            <a:avLst/>
          </a:prstGeom>
          <a:solidFill>
            <a:schemeClr val="tx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A0D1454C-0D7D-014F-FF85-2AA72DDE0A1F}"/>
              </a:ext>
            </a:extLst>
          </p:cNvPr>
          <p:cNvSpPr/>
          <p:nvPr/>
        </p:nvSpPr>
        <p:spPr>
          <a:xfrm rot="19782409">
            <a:off x="5295109" y="2266325"/>
            <a:ext cx="576000" cy="45719"/>
          </a:xfrm>
          <a:prstGeom prst="rightArrow">
            <a:avLst/>
          </a:prstGeom>
          <a:solidFill>
            <a:schemeClr val="tx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A6C5E523-29E1-8DF2-448E-A296B4399736}"/>
              </a:ext>
            </a:extLst>
          </p:cNvPr>
          <p:cNvSpPr/>
          <p:nvPr/>
        </p:nvSpPr>
        <p:spPr>
          <a:xfrm rot="1836150">
            <a:off x="5303486" y="3306598"/>
            <a:ext cx="576000" cy="45719"/>
          </a:xfrm>
          <a:prstGeom prst="rightArrow">
            <a:avLst/>
          </a:prstGeom>
          <a:solidFill>
            <a:schemeClr val="tx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ADC810-DCEE-7EA7-10E9-164850EFEBFD}"/>
              </a:ext>
            </a:extLst>
          </p:cNvPr>
          <p:cNvSpPr txBox="1"/>
          <p:nvPr/>
        </p:nvSpPr>
        <p:spPr>
          <a:xfrm>
            <a:off x="1563880" y="1593115"/>
            <a:ext cx="576000" cy="23568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0" marR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608F8D8-423C-821A-687C-44951F40A2A5}"/>
              </a:ext>
            </a:extLst>
          </p:cNvPr>
          <p:cNvSpPr/>
          <p:nvPr/>
        </p:nvSpPr>
        <p:spPr>
          <a:xfrm>
            <a:off x="1501658" y="1452434"/>
            <a:ext cx="700444" cy="3406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FILTER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39A7C4-5046-FAE1-8492-DD12AF45D7AB}"/>
              </a:ext>
            </a:extLst>
          </p:cNvPr>
          <p:cNvSpPr/>
          <p:nvPr/>
        </p:nvSpPr>
        <p:spPr>
          <a:xfrm>
            <a:off x="3225719" y="1452434"/>
            <a:ext cx="700444" cy="3406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MAP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FF9E77-A293-DDD4-248A-3FC2EC5F5C5C}"/>
              </a:ext>
            </a:extLst>
          </p:cNvPr>
          <p:cNvSpPr/>
          <p:nvPr/>
        </p:nvSpPr>
        <p:spPr>
          <a:xfrm>
            <a:off x="5217839" y="1452434"/>
            <a:ext cx="700444" cy="3406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REDUCE</a:t>
            </a: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187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1B1AE9-3D43-0359-86A8-D836F1712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Step 1: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C7CC0-AA8A-DAB3-762B-E6D05584BAE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dirty="0"/>
              <a:t>GEE Registration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94BD7-EECB-DF73-DA4A-B7F667FEF328}"/>
              </a:ext>
            </a:extLst>
          </p:cNvPr>
          <p:cNvSpPr txBox="1"/>
          <p:nvPr/>
        </p:nvSpPr>
        <p:spPr>
          <a:xfrm>
            <a:off x="833284" y="1910030"/>
            <a:ext cx="74774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rgbClr val="0E101A"/>
                </a:solidFill>
                <a:effectLst/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1) Visit </a:t>
            </a:r>
            <a:r>
              <a:rPr lang="en-GB" sz="2000" u="sng" dirty="0">
                <a:solidFill>
                  <a:srgbClr val="0E101A"/>
                </a:solidFill>
                <a:effectLst/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  <a:hlinkClick r:id="rId2"/>
              </a:rPr>
              <a:t>https://signup.earthengine.google.com/</a:t>
            </a:r>
            <a:endParaRPr lang="en-GB" sz="2000" dirty="0">
              <a:solidFill>
                <a:srgbClr val="0E101A"/>
              </a:solidFill>
              <a:effectLst/>
              <a:latin typeface="Nokia Pure Text" panose="020B0504040602060303" pitchFamily="34" charset="0"/>
              <a:ea typeface="Nokia Pure Text" panose="020B0504040602060303" pitchFamily="34" charset="0"/>
              <a:cs typeface="Nokia Pure Text" panose="020B0504040602060303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rgbClr val="0E101A"/>
                </a:solidFill>
                <a:effectLst/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2) Sign-up with your Google account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rgbClr val="0E101A"/>
                </a:solidFill>
                <a:effectLst/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3) After signing up, you should obtain the approval instantaneously or within minutes</a:t>
            </a:r>
          </a:p>
        </p:txBody>
      </p:sp>
    </p:spTree>
    <p:extLst>
      <p:ext uri="{BB962C8B-B14F-4D97-AF65-F5344CB8AC3E}">
        <p14:creationId xmlns:p14="http://schemas.microsoft.com/office/powerpoint/2010/main" val="1096901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dirty="0"/>
              <a:t>Step 1 </a:t>
            </a:r>
            <a:endParaRPr dirty="0"/>
          </a:p>
        </p:txBody>
      </p:sp>
      <p:sp>
        <p:nvSpPr>
          <p:cNvPr id="487" name="Google Shape;487;p3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213039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GEE Registration</a:t>
            </a:r>
            <a:endParaRPr/>
          </a:p>
        </p:txBody>
      </p:sp>
      <p:pic>
        <p:nvPicPr>
          <p:cNvPr id="488" name="Google Shape;488;p3" descr="A screenshot of a webs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2126" y="75416"/>
            <a:ext cx="6305674" cy="4992667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/>
              <a:t>Step 2</a:t>
            </a:r>
            <a:endParaRPr/>
          </a:p>
        </p:txBody>
      </p:sp>
      <p:sp>
        <p:nvSpPr>
          <p:cNvPr id="495" name="Google Shape;495;p4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dirty="0"/>
              <a:t>Creating an EE project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endParaRPr lang="en-GB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endParaRPr lang="en-GB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endParaRPr lang="en-GB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endParaRPr lang="en-GB" dirty="0">
              <a:latin typeface="Nokia Pure Text" panose="020B0504040602060303" pitchFamily="34" charset="0"/>
              <a:ea typeface="Nokia Pure Text" panose="020B0504040602060303" pitchFamily="34" charset="0"/>
              <a:cs typeface="Nokia Pure Text" panose="020B0504040602060303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dirty="0"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Go To:</a:t>
            </a:r>
            <a:endParaRPr dirty="0">
              <a:latin typeface="Nokia Pure Text" panose="020B0504040602060303" pitchFamily="34" charset="0"/>
              <a:ea typeface="Nokia Pure Text" panose="020B0504040602060303" pitchFamily="34" charset="0"/>
              <a:cs typeface="Nokia Pure Text" panose="020B0504040602060303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en-US" dirty="0"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  <a:hlinkClick r:id="rId3"/>
              </a:rPr>
              <a:t>https://code.earthengine.google.com</a:t>
            </a:r>
            <a:endParaRPr lang="en-US" dirty="0">
              <a:latin typeface="Nokia Pure Text" panose="020B0504040602060303" pitchFamily="34" charset="0"/>
              <a:ea typeface="Nokia Pure Text" panose="020B0504040602060303" pitchFamily="34" charset="0"/>
              <a:cs typeface="Nokia Pure Text" panose="020B0504040602060303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en-US" dirty="0"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Select Tab “</a:t>
            </a:r>
            <a:r>
              <a:rPr lang="en-US" dirty="0">
                <a:solidFill>
                  <a:schemeClr val="accent5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Assets</a:t>
            </a:r>
            <a:r>
              <a:rPr lang="en-US" dirty="0"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”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en-US" dirty="0"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Click: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en-US" dirty="0">
                <a:solidFill>
                  <a:schemeClr val="accent5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ADD A PROJECT</a:t>
            </a:r>
          </a:p>
        </p:txBody>
      </p:sp>
      <p:pic>
        <p:nvPicPr>
          <p:cNvPr id="497" name="Google Shape;497;p4" descr="A screenshot of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9149" y="0"/>
            <a:ext cx="4444851" cy="51435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/>
              <a:t>Step 2</a:t>
            </a:r>
            <a:endParaRPr/>
          </a:p>
        </p:txBody>
      </p:sp>
      <p:sp>
        <p:nvSpPr>
          <p:cNvPr id="503" name="Google Shape;503;p5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dirty="0"/>
              <a:t>Creating an EE project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endParaRPr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73CAD-9909-B5D5-E99B-9073FBCED325}"/>
              </a:ext>
            </a:extLst>
          </p:cNvPr>
          <p:cNvSpPr txBox="1"/>
          <p:nvPr/>
        </p:nvSpPr>
        <p:spPr>
          <a:xfrm>
            <a:off x="199129" y="3755827"/>
            <a:ext cx="4051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*This project name you will later use </a:t>
            </a:r>
          </a:p>
          <a:p>
            <a:r>
              <a:rPr lang="en-GB" dirty="0"/>
              <a:t>in </a:t>
            </a:r>
            <a:r>
              <a:rPr lang="en-GB" dirty="0" err="1"/>
              <a:t>Colab</a:t>
            </a:r>
            <a:r>
              <a:rPr lang="en-GB" dirty="0"/>
              <a:t> Notebooks.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A35B6-F56D-2108-0C3E-D38495EE401E}"/>
              </a:ext>
            </a:extLst>
          </p:cNvPr>
          <p:cNvSpPr txBox="1"/>
          <p:nvPr/>
        </p:nvSpPr>
        <p:spPr>
          <a:xfrm>
            <a:off x="199129" y="142852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GB" sz="1800" dirty="0"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Click </a:t>
            </a:r>
            <a:r>
              <a:rPr lang="en-GB" sz="1800" b="1" dirty="0">
                <a:solidFill>
                  <a:schemeClr val="accent5"/>
                </a:solidFill>
                <a:effectLst/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Create a new Cloud Project</a:t>
            </a:r>
            <a:endParaRPr lang="en-GB" sz="1800" b="1" dirty="0">
              <a:latin typeface="Nokia Pure Text" panose="020B0504040602060303" pitchFamily="34" charset="0"/>
              <a:ea typeface="Nokia Pure Text" panose="020B0504040602060303" pitchFamily="34" charset="0"/>
              <a:cs typeface="Nokia Pure Text" panose="020B0504040602060303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58A6A06-9EB2-F553-CCAA-CCA3A31B3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770" y="443515"/>
            <a:ext cx="5052519" cy="42790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dirty="0">
                <a:latin typeface="Nokia Pure Headline" panose="020B0504040602060303" pitchFamily="34" charset="0"/>
              </a:rPr>
              <a:t>Step 3: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lang="en-US" dirty="0">
              <a:latin typeface="Nokia Pure Headline" panose="020B0504040602060303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dirty="0">
                <a:latin typeface="Nokia Pure Headline" panose="020B0504040602060303" pitchFamily="34" charset="0"/>
              </a:rPr>
              <a:t>Place this folder, i.e.,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b="1" dirty="0">
                <a:solidFill>
                  <a:schemeClr val="accent5"/>
                </a:solidFill>
                <a:latin typeface="Nokia Pure Headline" panose="020B0504040602060303" pitchFamily="34" charset="0"/>
              </a:rPr>
              <a:t>code/</a:t>
            </a:r>
            <a:r>
              <a:rPr lang="en-US" b="1" dirty="0" err="1">
                <a:solidFill>
                  <a:schemeClr val="accent5"/>
                </a:solidFill>
                <a:latin typeface="Nokia Pure Headline" panose="020B0504040602060303" pitchFamily="34" charset="0"/>
              </a:rPr>
              <a:t>collate_data</a:t>
            </a:r>
            <a:r>
              <a:rPr lang="en-US" b="1" dirty="0">
                <a:solidFill>
                  <a:schemeClr val="accent5"/>
                </a:solidFill>
                <a:latin typeface="Nokia Pure Headline" panose="020B0504040602060303" pitchFamily="34" charset="0"/>
              </a:rPr>
              <a:t>/</a:t>
            </a:r>
            <a:r>
              <a:rPr lang="en-US" b="1" dirty="0" err="1">
                <a:solidFill>
                  <a:schemeClr val="accent5"/>
                </a:solidFill>
                <a:latin typeface="Nokia Pure Headline" panose="020B0504040602060303" pitchFamily="34" charset="0"/>
              </a:rPr>
              <a:t>environmental_data_extractor</a:t>
            </a:r>
            <a:r>
              <a:rPr lang="en-US" b="1" dirty="0">
                <a:solidFill>
                  <a:schemeClr val="accent5"/>
                </a:solidFill>
                <a:latin typeface="Nokia Pure Headline" panose="020B0504040602060303" pitchFamily="34" charset="0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dirty="0">
                <a:latin typeface="Nokia Pure Headline" panose="020B0504040602060303" pitchFamily="34" charset="0"/>
              </a:rPr>
              <a:t>to Your Drive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lang="en-US" dirty="0">
              <a:latin typeface="Nokia Pure Headline" panose="020B0504040602060303" pitchFamily="34" charset="0"/>
            </a:endParaRPr>
          </a:p>
          <a:p>
            <a:pPr marL="0" indent="0"/>
            <a:r>
              <a:rPr lang="en-US" dirty="0">
                <a:latin typeface="Nokia Pure Headline" panose="020B0504040602060303" pitchFamily="34" charset="0"/>
              </a:rPr>
              <a:t>e.g., </a:t>
            </a:r>
            <a:r>
              <a:rPr lang="en-GB" b="0" dirty="0">
                <a:solidFill>
                  <a:srgbClr val="A31515"/>
                </a:solidFill>
                <a:effectLst/>
                <a:latin typeface="Nokia Pure Headline" panose="020B0504040602060303" pitchFamily="34" charset="0"/>
              </a:rPr>
              <a:t>drive/</a:t>
            </a:r>
            <a:r>
              <a:rPr lang="en-GB" b="0" dirty="0" err="1">
                <a:solidFill>
                  <a:srgbClr val="A31515"/>
                </a:solidFill>
                <a:effectLst/>
                <a:latin typeface="Nokia Pure Headline" panose="020B0504040602060303" pitchFamily="34" charset="0"/>
              </a:rPr>
              <a:t>MyDrive</a:t>
            </a:r>
            <a:r>
              <a:rPr lang="en-GB" b="0" dirty="0">
                <a:solidFill>
                  <a:srgbClr val="A31515"/>
                </a:solidFill>
                <a:effectLst/>
                <a:latin typeface="Nokia Pure Headline" panose="020B0504040602060303" pitchFamily="34" charset="0"/>
              </a:rPr>
              <a:t>/</a:t>
            </a:r>
            <a:r>
              <a:rPr lang="en-GB" b="0" dirty="0" err="1">
                <a:solidFill>
                  <a:srgbClr val="A31515"/>
                </a:solidFill>
                <a:effectLst/>
                <a:latin typeface="Nokia Pure Headline" panose="020B0504040602060303" pitchFamily="34" charset="0"/>
              </a:rPr>
              <a:t>your_project_folder</a:t>
            </a:r>
            <a:endParaRPr lang="en-GB" b="0" dirty="0">
              <a:solidFill>
                <a:srgbClr val="3B3B3B"/>
              </a:solidFill>
              <a:effectLst/>
              <a:latin typeface="Nokia Pure Headline" panose="020B0504040602060303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dirty="0">
              <a:latin typeface="Nokia Pure Headline" panose="020B0504040602060303" pitchFamily="34" charset="0"/>
            </a:endParaRPr>
          </a:p>
        </p:txBody>
      </p:sp>
      <p:pic>
        <p:nvPicPr>
          <p:cNvPr id="513" name="Google Shape;513;p6" descr="A colorful triangle with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45464" y="2805302"/>
            <a:ext cx="1564896" cy="1564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dirty="0">
                <a:latin typeface="Nokia Pure Headline" panose="020B0504040602060303" pitchFamily="34" charset="0"/>
              </a:rPr>
              <a:t>Step 4: </a:t>
            </a:r>
            <a:r>
              <a:rPr lang="en-US" dirty="0"/>
              <a:t>GEE Assets</a:t>
            </a:r>
            <a:endParaRPr lang="en-US" dirty="0">
              <a:latin typeface="Nokia Pure Headline" panose="020B0504040602060303" pitchFamily="34" charset="0"/>
            </a:endParaRPr>
          </a:p>
          <a:p>
            <a:pPr marL="0" indent="0">
              <a:buClr>
                <a:schemeClr val="lt1"/>
              </a:buClr>
            </a:pPr>
            <a:endParaRPr lang="en-US" dirty="0"/>
          </a:p>
          <a:p>
            <a:pPr marL="0" indent="0">
              <a:buClr>
                <a:schemeClr val="lt1"/>
              </a:buClr>
            </a:pPr>
            <a:endParaRPr lang="en-US" dirty="0"/>
          </a:p>
          <a:p>
            <a:pPr marL="0" indent="0">
              <a:buClr>
                <a:schemeClr val="lt1"/>
              </a:buClr>
            </a:pPr>
            <a:r>
              <a:rPr lang="en-US" dirty="0"/>
              <a:t>Upload LSOA/Region Data from </a:t>
            </a:r>
          </a:p>
          <a:p>
            <a:pPr marL="0" indent="0">
              <a:buClr>
                <a:schemeClr val="lt1"/>
              </a:buClr>
            </a:pPr>
            <a:r>
              <a:rPr lang="en-US" sz="2400" b="1" dirty="0">
                <a:solidFill>
                  <a:schemeClr val="accent5"/>
                </a:solidFill>
              </a:rPr>
              <a:t>data/</a:t>
            </a:r>
            <a:r>
              <a:rPr lang="en-US" sz="2400" b="1" dirty="0" err="1">
                <a:solidFill>
                  <a:schemeClr val="accent5"/>
                </a:solidFill>
              </a:rPr>
              <a:t>auxiliary_data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dirty="0"/>
              <a:t>to </a:t>
            </a:r>
          </a:p>
        </p:txBody>
      </p:sp>
      <p:sp>
        <p:nvSpPr>
          <p:cNvPr id="2" name="Google Shape;524;p7">
            <a:extLst>
              <a:ext uri="{FF2B5EF4-FFF2-40B4-BE49-F238E27FC236}">
                <a16:creationId xmlns:a16="http://schemas.microsoft.com/office/drawing/2014/main" id="{46E7B762-F49A-A6FB-1C7D-43F4F6801EA0}"/>
              </a:ext>
            </a:extLst>
          </p:cNvPr>
          <p:cNvSpPr txBox="1"/>
          <p:nvPr/>
        </p:nvSpPr>
        <p:spPr>
          <a:xfrm>
            <a:off x="417600" y="2603500"/>
            <a:ext cx="378890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To your GEE Assets 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" name="Google Shape;525;p7">
            <a:extLst>
              <a:ext uri="{FF2B5EF4-FFF2-40B4-BE49-F238E27FC236}">
                <a16:creationId xmlns:a16="http://schemas.microsoft.com/office/drawing/2014/main" id="{1D79A38C-3F4D-8FF7-1323-0F1DDA445F61}"/>
              </a:ext>
            </a:extLst>
          </p:cNvPr>
          <p:cNvSpPr txBox="1"/>
          <p:nvPr/>
        </p:nvSpPr>
        <p:spPr>
          <a:xfrm>
            <a:off x="293421" y="3000728"/>
            <a:ext cx="4662401" cy="424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0000" marR="0" lvl="0" indent="-18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</a:pPr>
            <a:r>
              <a:rPr lang="en-US" sz="1800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https://code.earthengine.google.com/</a:t>
            </a:r>
            <a:endParaRPr lang="en-US" sz="1800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000" marR="0" lvl="0" indent="-18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</a:pPr>
            <a:endParaRPr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354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dirty="0">
                <a:latin typeface="Nokia Pure Headline" panose="020B0504040602060303" pitchFamily="34" charset="0"/>
              </a:rPr>
              <a:t>Step 4: </a:t>
            </a:r>
            <a:r>
              <a:rPr lang="en-US" dirty="0"/>
              <a:t>GEE Assets</a:t>
            </a:r>
            <a:endParaRPr lang="en-US" dirty="0">
              <a:latin typeface="Nokia Pure Headline" panose="020B050404060206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135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https://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code.earthengine.google.com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1135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indent="0">
              <a:buClr>
                <a:schemeClr val="lt1"/>
              </a:buClr>
            </a:pPr>
            <a:endParaRPr lang="en-US" dirty="0"/>
          </a:p>
          <a:p>
            <a:pPr marL="0" indent="0">
              <a:buClr>
                <a:schemeClr val="lt1"/>
              </a:buClr>
            </a:pPr>
            <a:endParaRPr lang="en-US" dirty="0"/>
          </a:p>
        </p:txBody>
      </p:sp>
      <p:sp>
        <p:nvSpPr>
          <p:cNvPr id="2" name="Google Shape;524;p7">
            <a:extLst>
              <a:ext uri="{FF2B5EF4-FFF2-40B4-BE49-F238E27FC236}">
                <a16:creationId xmlns:a16="http://schemas.microsoft.com/office/drawing/2014/main" id="{46E7B762-F49A-A6FB-1C7D-43F4F6801EA0}"/>
              </a:ext>
            </a:extLst>
          </p:cNvPr>
          <p:cNvSpPr txBox="1"/>
          <p:nvPr/>
        </p:nvSpPr>
        <p:spPr>
          <a:xfrm>
            <a:off x="417600" y="1519767"/>
            <a:ext cx="378890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Select your newly created project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accent1"/>
                </a:solidFill>
              </a:rPr>
              <a:t>and then choose </a:t>
            </a:r>
            <a:r>
              <a:rPr lang="en-US" sz="1800" b="1" dirty="0">
                <a:solidFill>
                  <a:schemeClr val="accent5"/>
                </a:solidFill>
              </a:rPr>
              <a:t>NEW</a:t>
            </a:r>
            <a:endParaRPr b="1" dirty="0">
              <a:solidFill>
                <a:schemeClr val="accent5"/>
              </a:solidFill>
            </a:endParaRPr>
          </a:p>
        </p:txBody>
      </p:sp>
      <p:pic>
        <p:nvPicPr>
          <p:cNvPr id="5" name="Picture 4" descr="A screenshot of a search engine&#10;&#10;Description automatically generated">
            <a:extLst>
              <a:ext uri="{FF2B5EF4-FFF2-40B4-BE49-F238E27FC236}">
                <a16:creationId xmlns:a16="http://schemas.microsoft.com/office/drawing/2014/main" id="{F48EB8EE-292B-8370-2127-6EAD3B482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258" y="0"/>
            <a:ext cx="46457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22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dirty="0">
                <a:latin typeface="Nokia Pure Headline" panose="020B0504040602060303" pitchFamily="34" charset="0"/>
              </a:rPr>
              <a:t>Step 4: </a:t>
            </a:r>
            <a:r>
              <a:rPr lang="en-US" dirty="0"/>
              <a:t>GEE Assets</a:t>
            </a:r>
            <a:endParaRPr lang="en-US" dirty="0">
              <a:latin typeface="Nokia Pure Headline" panose="020B0504040602060303" pitchFamily="34" charset="0"/>
            </a:endParaRPr>
          </a:p>
        </p:txBody>
      </p:sp>
      <p:sp>
        <p:nvSpPr>
          <p:cNvPr id="531" name="Google Shape;531;p8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2405499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None/>
            </a:pPr>
            <a:r>
              <a:rPr lang="en-US" sz="1050" dirty="0"/>
              <a:t>https://</a:t>
            </a:r>
            <a:r>
              <a:rPr lang="en-US" sz="1050" dirty="0" err="1"/>
              <a:t>code.earthengine.google.com</a:t>
            </a:r>
            <a:r>
              <a:rPr lang="en-US" sz="1050" dirty="0"/>
              <a:t>/</a:t>
            </a:r>
            <a:endParaRPr dirty="0"/>
          </a:p>
        </p:txBody>
      </p:sp>
      <p:pic>
        <p:nvPicPr>
          <p:cNvPr id="532" name="Google Shape;53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8305" y="0"/>
            <a:ext cx="4945695" cy="4296792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Google Shape;524;p7">
            <a:extLst>
              <a:ext uri="{FF2B5EF4-FFF2-40B4-BE49-F238E27FC236}">
                <a16:creationId xmlns:a16="http://schemas.microsoft.com/office/drawing/2014/main" id="{9FA6A655-0CD1-DB82-EE54-5D3C1C1CC7D8}"/>
              </a:ext>
            </a:extLst>
          </p:cNvPr>
          <p:cNvSpPr txBox="1"/>
          <p:nvPr/>
        </p:nvSpPr>
        <p:spPr>
          <a:xfrm>
            <a:off x="417600" y="1519767"/>
            <a:ext cx="378890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accent1"/>
                </a:solidFill>
              </a:rPr>
              <a:t>choose </a:t>
            </a:r>
            <a:r>
              <a:rPr lang="en-US" sz="1800" b="1" dirty="0">
                <a:solidFill>
                  <a:schemeClr val="accent5"/>
                </a:solidFill>
              </a:rPr>
              <a:t>Shape files</a:t>
            </a:r>
            <a:endParaRPr b="1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. White">
  <a:themeElements>
    <a:clrScheme name="Nokia 2023.1">
      <a:dk1>
        <a:srgbClr val="CCCCCC"/>
      </a:dk1>
      <a:lt1>
        <a:srgbClr val="FFFFFF"/>
      </a:lt1>
      <a:dk2>
        <a:srgbClr val="001135"/>
      </a:dk2>
      <a:lt2>
        <a:srgbClr val="666666"/>
      </a:lt2>
      <a:accent1>
        <a:srgbClr val="005AFF"/>
      </a:accent1>
      <a:accent2>
        <a:srgbClr val="23ABB6"/>
      </a:accent2>
      <a:accent3>
        <a:srgbClr val="37CC73"/>
      </a:accent3>
      <a:accent4>
        <a:srgbClr val="F47F31"/>
      </a:accent4>
      <a:accent5>
        <a:srgbClr val="E03DCD"/>
      </a:accent5>
      <a:accent6>
        <a:srgbClr val="7D33F2"/>
      </a:accent6>
      <a:hlink>
        <a:srgbClr val="001135"/>
      </a:hlink>
      <a:folHlink>
        <a:srgbClr val="005A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1. White">
  <a:themeElements>
    <a:clrScheme name="Nokia 2023.1">
      <a:dk1>
        <a:srgbClr val="CCCCCC"/>
      </a:dk1>
      <a:lt1>
        <a:srgbClr val="FFFFFF"/>
      </a:lt1>
      <a:dk2>
        <a:srgbClr val="001135"/>
      </a:dk2>
      <a:lt2>
        <a:srgbClr val="666666"/>
      </a:lt2>
      <a:accent1>
        <a:srgbClr val="005AFF"/>
      </a:accent1>
      <a:accent2>
        <a:srgbClr val="23ABB6"/>
      </a:accent2>
      <a:accent3>
        <a:srgbClr val="37CC73"/>
      </a:accent3>
      <a:accent4>
        <a:srgbClr val="F47F31"/>
      </a:accent4>
      <a:accent5>
        <a:srgbClr val="E03DCD"/>
      </a:accent5>
      <a:accent6>
        <a:srgbClr val="7D33F2"/>
      </a:accent6>
      <a:hlink>
        <a:srgbClr val="001135"/>
      </a:hlink>
      <a:folHlink>
        <a:srgbClr val="005AFF"/>
      </a:folHlink>
    </a:clrScheme>
    <a:fontScheme name="Nokia 2023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spcAft>
            <a:spcPts val="300"/>
          </a:spcAft>
          <a:buSzPct val="100000"/>
          <a:defRPr sz="12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noAutofit/>
      </a:bodyPr>
      <a:lstStyle>
        <a:defPPr marL="0" marR="0" indent="0" algn="l" defTabSz="180000" rtl="0" eaLnBrk="1" fontAlgn="auto" latinLnBrk="0" hangingPunct="1">
          <a:lnSpc>
            <a:spcPct val="100000"/>
          </a:lnSpc>
          <a:spcBef>
            <a:spcPts val="0"/>
          </a:spcBef>
          <a:spcAft>
            <a:spcPts val="300"/>
          </a:spcAft>
          <a:buClrTx/>
          <a:buSzTx/>
          <a:buFont typeface="+mj-lt"/>
          <a:buNone/>
          <a:tabLst>
            <a:tab pos="180000" algn="l"/>
          </a:tabLst>
          <a:defRPr kumimoji="0" sz="1200" b="0" i="0" u="none" strike="noStrike" kern="1200" cap="none" spc="0" normalizeH="0" baseline="0" noProof="0" dirty="0" smtClean="0">
            <a:ln>
              <a:noFill/>
            </a:ln>
            <a:solidFill>
              <a:schemeClr val="tx2"/>
            </a:solidFill>
            <a:effectLst/>
            <a:uLnTx/>
            <a:uFillTx/>
            <a:latin typeface="Nokia Pure Text Ligh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2275EEB6-1EED-6C40-82CF-73AEC80D1AF6}" vid="{D973E4FB-973A-9248-B2B7-DD79A3FAAA0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841</Words>
  <Application>Microsoft Macintosh PowerPoint</Application>
  <PresentationFormat>On-screen Show (16:9)</PresentationFormat>
  <Paragraphs>123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Nokia Pure Headline</vt:lpstr>
      <vt:lpstr>Roboto</vt:lpstr>
      <vt:lpstr>Nokia Pure Text Light</vt:lpstr>
      <vt:lpstr>Nokia Pure Headline Light</vt:lpstr>
      <vt:lpstr>Arial</vt:lpstr>
      <vt:lpstr>Calibri</vt:lpstr>
      <vt:lpstr>Nokia Pure Text</vt:lpstr>
      <vt:lpstr>Ultra</vt:lpstr>
      <vt:lpstr>Nokia Pure Headline Ultra Light</vt:lpstr>
      <vt:lpstr>1. White</vt:lpstr>
      <vt:lpstr>1_1. 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 Scepanovic (Nokia)</dc:creator>
  <cp:lastModifiedBy>Sanja Scepanovic (Nokia)</cp:lastModifiedBy>
  <cp:revision>37</cp:revision>
  <dcterms:created xsi:type="dcterms:W3CDTF">2023-07-10T22:49:58Z</dcterms:created>
  <dcterms:modified xsi:type="dcterms:W3CDTF">2023-08-17T14:31:54Z</dcterms:modified>
</cp:coreProperties>
</file>